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5"/>
  </p:notesMasterIdLst>
  <p:sldIdLst>
    <p:sldId id="257" r:id="rId2"/>
    <p:sldId id="271" r:id="rId3"/>
    <p:sldId id="272" r:id="rId4"/>
    <p:sldId id="258" r:id="rId5"/>
    <p:sldId id="259" r:id="rId6"/>
    <p:sldId id="260" r:id="rId7"/>
    <p:sldId id="261" r:id="rId8"/>
    <p:sldId id="262" r:id="rId9"/>
    <p:sldId id="263" r:id="rId10"/>
    <p:sldId id="264" r:id="rId11"/>
    <p:sldId id="265" r:id="rId12"/>
    <p:sldId id="266" r:id="rId13"/>
    <p:sldId id="267" r:id="rId14"/>
    <p:sldId id="268" r:id="rId15"/>
    <p:sldId id="269" r:id="rId16"/>
    <p:sldId id="275" r:id="rId17"/>
    <p:sldId id="281" r:id="rId18"/>
    <p:sldId id="278" r:id="rId19"/>
    <p:sldId id="276" r:id="rId20"/>
    <p:sldId id="279" r:id="rId21"/>
    <p:sldId id="280" r:id="rId22"/>
    <p:sldId id="274" r:id="rId23"/>
    <p:sldId id="28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85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82357A-6EFE-40DA-BCC8-BDA769A96D6D}" type="datetimeFigureOut">
              <a:rPr lang="en-GB" smtClean="0"/>
              <a:t>23/09/2015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FCB6D2-543D-4E74-94EB-6EFF25D40CFE}" type="slidenum">
              <a:rPr lang="en-GB" smtClean="0"/>
              <a:t>‹#›</a:t>
            </a:fld>
            <a:endParaRPr lang="en-GB"/>
          </a:p>
        </p:txBody>
      </p:sp>
    </p:spTree>
    <p:extLst>
      <p:ext uri="{BB962C8B-B14F-4D97-AF65-F5344CB8AC3E}">
        <p14:creationId xmlns:p14="http://schemas.microsoft.com/office/powerpoint/2010/main" val="2673305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ヒラギノ角ゴ Pro W3" charset="-128"/>
              </a:defRPr>
            </a:lvl1pPr>
            <a:lvl2pPr marL="37931725" indent="-37474525">
              <a:defRPr sz="2800">
                <a:solidFill>
                  <a:schemeClr val="tx1"/>
                </a:solidFill>
                <a:latin typeface="Times" charset="0"/>
                <a:ea typeface="ヒラギノ角ゴ Pro W3" charset="-128"/>
              </a:defRPr>
            </a:lvl2pPr>
            <a:lvl3pPr>
              <a:defRPr sz="2800">
                <a:solidFill>
                  <a:schemeClr val="tx1"/>
                </a:solidFill>
                <a:latin typeface="Times" charset="0"/>
                <a:ea typeface="ヒラギノ角ゴ Pro W3" charset="-128"/>
              </a:defRPr>
            </a:lvl3pPr>
            <a:lvl4pPr>
              <a:defRPr sz="2800">
                <a:solidFill>
                  <a:schemeClr val="tx1"/>
                </a:solidFill>
                <a:latin typeface="Times" charset="0"/>
                <a:ea typeface="ヒラギノ角ゴ Pro W3" charset="-128"/>
              </a:defRPr>
            </a:lvl4pPr>
            <a:lvl5pPr>
              <a:defRPr sz="2800">
                <a:solidFill>
                  <a:schemeClr val="tx1"/>
                </a:solidFill>
                <a:latin typeface="Times" charset="0"/>
                <a:ea typeface="ヒラギノ角ゴ Pro W3" charset="-128"/>
              </a:defRPr>
            </a:lvl5pPr>
            <a:lvl6pPr marL="457200" eaLnBrk="0" fontAlgn="base" hangingPunct="0">
              <a:spcBef>
                <a:spcPct val="0"/>
              </a:spcBef>
              <a:spcAft>
                <a:spcPct val="0"/>
              </a:spcAft>
              <a:defRPr sz="2800">
                <a:solidFill>
                  <a:schemeClr val="tx1"/>
                </a:solidFill>
                <a:latin typeface="Times" charset="0"/>
                <a:ea typeface="ヒラギノ角ゴ Pro W3" charset="-128"/>
              </a:defRPr>
            </a:lvl6pPr>
            <a:lvl7pPr marL="914400" eaLnBrk="0" fontAlgn="base" hangingPunct="0">
              <a:spcBef>
                <a:spcPct val="0"/>
              </a:spcBef>
              <a:spcAft>
                <a:spcPct val="0"/>
              </a:spcAft>
              <a:defRPr sz="2800">
                <a:solidFill>
                  <a:schemeClr val="tx1"/>
                </a:solidFill>
                <a:latin typeface="Times" charset="0"/>
                <a:ea typeface="ヒラギノ角ゴ Pro W3" charset="-128"/>
              </a:defRPr>
            </a:lvl7pPr>
            <a:lvl8pPr marL="1371600" eaLnBrk="0" fontAlgn="base" hangingPunct="0">
              <a:spcBef>
                <a:spcPct val="0"/>
              </a:spcBef>
              <a:spcAft>
                <a:spcPct val="0"/>
              </a:spcAft>
              <a:defRPr sz="2800">
                <a:solidFill>
                  <a:schemeClr val="tx1"/>
                </a:solidFill>
                <a:latin typeface="Times" charset="0"/>
                <a:ea typeface="ヒラギノ角ゴ Pro W3" charset="-128"/>
              </a:defRPr>
            </a:lvl8pPr>
            <a:lvl9pPr marL="1828800" eaLnBrk="0" fontAlgn="base" hangingPunct="0">
              <a:spcBef>
                <a:spcPct val="0"/>
              </a:spcBef>
              <a:spcAft>
                <a:spcPct val="0"/>
              </a:spcAft>
              <a:defRPr sz="2800">
                <a:solidFill>
                  <a:schemeClr val="tx1"/>
                </a:solidFill>
                <a:latin typeface="Times" charset="0"/>
                <a:ea typeface="ヒラギノ角ゴ Pro W3" charset="-128"/>
              </a:defRPr>
            </a:lvl9pPr>
          </a:lstStyle>
          <a:p>
            <a:fld id="{3990F489-6B07-44EF-BF4D-DD8508F51FDC}" type="slidenum">
              <a:rPr lang="en-US" sz="1200">
                <a:solidFill>
                  <a:prstClr val="black"/>
                </a:solidFill>
              </a:rPr>
              <a:pPr/>
              <a:t>1</a:t>
            </a:fld>
            <a:endParaRPr lang="en-US" sz="1200">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ヒラギノ角ゴ Pro W3" charset="-128"/>
              </a:defRPr>
            </a:lvl1pPr>
            <a:lvl2pPr marL="37931725" indent="-37474525">
              <a:defRPr sz="2800">
                <a:solidFill>
                  <a:schemeClr val="tx1"/>
                </a:solidFill>
                <a:latin typeface="Times" charset="0"/>
                <a:ea typeface="ヒラギノ角ゴ Pro W3" charset="-128"/>
              </a:defRPr>
            </a:lvl2pPr>
            <a:lvl3pPr>
              <a:defRPr sz="2800">
                <a:solidFill>
                  <a:schemeClr val="tx1"/>
                </a:solidFill>
                <a:latin typeface="Times" charset="0"/>
                <a:ea typeface="ヒラギノ角ゴ Pro W3" charset="-128"/>
              </a:defRPr>
            </a:lvl3pPr>
            <a:lvl4pPr>
              <a:defRPr sz="2800">
                <a:solidFill>
                  <a:schemeClr val="tx1"/>
                </a:solidFill>
                <a:latin typeface="Times" charset="0"/>
                <a:ea typeface="ヒラギノ角ゴ Pro W3" charset="-128"/>
              </a:defRPr>
            </a:lvl4pPr>
            <a:lvl5pPr>
              <a:defRPr sz="2800">
                <a:solidFill>
                  <a:schemeClr val="tx1"/>
                </a:solidFill>
                <a:latin typeface="Times" charset="0"/>
                <a:ea typeface="ヒラギノ角ゴ Pro W3" charset="-128"/>
              </a:defRPr>
            </a:lvl5pPr>
            <a:lvl6pPr marL="457200" eaLnBrk="0" fontAlgn="base" hangingPunct="0">
              <a:spcBef>
                <a:spcPct val="0"/>
              </a:spcBef>
              <a:spcAft>
                <a:spcPct val="0"/>
              </a:spcAft>
              <a:defRPr sz="2800">
                <a:solidFill>
                  <a:schemeClr val="tx1"/>
                </a:solidFill>
                <a:latin typeface="Times" charset="0"/>
                <a:ea typeface="ヒラギノ角ゴ Pro W3" charset="-128"/>
              </a:defRPr>
            </a:lvl6pPr>
            <a:lvl7pPr marL="914400" eaLnBrk="0" fontAlgn="base" hangingPunct="0">
              <a:spcBef>
                <a:spcPct val="0"/>
              </a:spcBef>
              <a:spcAft>
                <a:spcPct val="0"/>
              </a:spcAft>
              <a:defRPr sz="2800">
                <a:solidFill>
                  <a:schemeClr val="tx1"/>
                </a:solidFill>
                <a:latin typeface="Times" charset="0"/>
                <a:ea typeface="ヒラギノ角ゴ Pro W3" charset="-128"/>
              </a:defRPr>
            </a:lvl7pPr>
            <a:lvl8pPr marL="1371600" eaLnBrk="0" fontAlgn="base" hangingPunct="0">
              <a:spcBef>
                <a:spcPct val="0"/>
              </a:spcBef>
              <a:spcAft>
                <a:spcPct val="0"/>
              </a:spcAft>
              <a:defRPr sz="2800">
                <a:solidFill>
                  <a:schemeClr val="tx1"/>
                </a:solidFill>
                <a:latin typeface="Times" charset="0"/>
                <a:ea typeface="ヒラギノ角ゴ Pro W3" charset="-128"/>
              </a:defRPr>
            </a:lvl8pPr>
            <a:lvl9pPr marL="1828800" eaLnBrk="0" fontAlgn="base" hangingPunct="0">
              <a:spcBef>
                <a:spcPct val="0"/>
              </a:spcBef>
              <a:spcAft>
                <a:spcPct val="0"/>
              </a:spcAft>
              <a:defRPr sz="2800">
                <a:solidFill>
                  <a:schemeClr val="tx1"/>
                </a:solidFill>
                <a:latin typeface="Times" charset="0"/>
                <a:ea typeface="ヒラギノ角ゴ Pro W3" charset="-128"/>
              </a:defRPr>
            </a:lvl9pPr>
          </a:lstStyle>
          <a:p>
            <a:fld id="{6EF8BBD8-621C-45A8-ADA9-7EDD604BA75D}" type="slidenum">
              <a:rPr lang="en-US" sz="1200">
                <a:solidFill>
                  <a:prstClr val="black"/>
                </a:solidFill>
              </a:rPr>
              <a:pPr/>
              <a:t>12</a:t>
            </a:fld>
            <a:endParaRPr lang="en-US" sz="1200">
              <a:solidFill>
                <a:prstClr val="black"/>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ヒラギノ角ゴ Pro W3" charset="-128"/>
              </a:defRPr>
            </a:lvl1pPr>
            <a:lvl2pPr marL="37931725" indent="-37474525">
              <a:defRPr sz="2800">
                <a:solidFill>
                  <a:schemeClr val="tx1"/>
                </a:solidFill>
                <a:latin typeface="Times" charset="0"/>
                <a:ea typeface="ヒラギノ角ゴ Pro W3" charset="-128"/>
              </a:defRPr>
            </a:lvl2pPr>
            <a:lvl3pPr>
              <a:defRPr sz="2800">
                <a:solidFill>
                  <a:schemeClr val="tx1"/>
                </a:solidFill>
                <a:latin typeface="Times" charset="0"/>
                <a:ea typeface="ヒラギノ角ゴ Pro W3" charset="-128"/>
              </a:defRPr>
            </a:lvl3pPr>
            <a:lvl4pPr>
              <a:defRPr sz="2800">
                <a:solidFill>
                  <a:schemeClr val="tx1"/>
                </a:solidFill>
                <a:latin typeface="Times" charset="0"/>
                <a:ea typeface="ヒラギノ角ゴ Pro W3" charset="-128"/>
              </a:defRPr>
            </a:lvl4pPr>
            <a:lvl5pPr>
              <a:defRPr sz="2800">
                <a:solidFill>
                  <a:schemeClr val="tx1"/>
                </a:solidFill>
                <a:latin typeface="Times" charset="0"/>
                <a:ea typeface="ヒラギノ角ゴ Pro W3" charset="-128"/>
              </a:defRPr>
            </a:lvl5pPr>
            <a:lvl6pPr marL="457200" eaLnBrk="0" fontAlgn="base" hangingPunct="0">
              <a:spcBef>
                <a:spcPct val="0"/>
              </a:spcBef>
              <a:spcAft>
                <a:spcPct val="0"/>
              </a:spcAft>
              <a:defRPr sz="2800">
                <a:solidFill>
                  <a:schemeClr val="tx1"/>
                </a:solidFill>
                <a:latin typeface="Times" charset="0"/>
                <a:ea typeface="ヒラギノ角ゴ Pro W3" charset="-128"/>
              </a:defRPr>
            </a:lvl6pPr>
            <a:lvl7pPr marL="914400" eaLnBrk="0" fontAlgn="base" hangingPunct="0">
              <a:spcBef>
                <a:spcPct val="0"/>
              </a:spcBef>
              <a:spcAft>
                <a:spcPct val="0"/>
              </a:spcAft>
              <a:defRPr sz="2800">
                <a:solidFill>
                  <a:schemeClr val="tx1"/>
                </a:solidFill>
                <a:latin typeface="Times" charset="0"/>
                <a:ea typeface="ヒラギノ角ゴ Pro W3" charset="-128"/>
              </a:defRPr>
            </a:lvl7pPr>
            <a:lvl8pPr marL="1371600" eaLnBrk="0" fontAlgn="base" hangingPunct="0">
              <a:spcBef>
                <a:spcPct val="0"/>
              </a:spcBef>
              <a:spcAft>
                <a:spcPct val="0"/>
              </a:spcAft>
              <a:defRPr sz="2800">
                <a:solidFill>
                  <a:schemeClr val="tx1"/>
                </a:solidFill>
                <a:latin typeface="Times" charset="0"/>
                <a:ea typeface="ヒラギノ角ゴ Pro W3" charset="-128"/>
              </a:defRPr>
            </a:lvl8pPr>
            <a:lvl9pPr marL="1828800" eaLnBrk="0" fontAlgn="base" hangingPunct="0">
              <a:spcBef>
                <a:spcPct val="0"/>
              </a:spcBef>
              <a:spcAft>
                <a:spcPct val="0"/>
              </a:spcAft>
              <a:defRPr sz="2800">
                <a:solidFill>
                  <a:schemeClr val="tx1"/>
                </a:solidFill>
                <a:latin typeface="Times" charset="0"/>
                <a:ea typeface="ヒラギノ角ゴ Pro W3" charset="-128"/>
              </a:defRPr>
            </a:lvl9pPr>
          </a:lstStyle>
          <a:p>
            <a:fld id="{6EF8BBD8-621C-45A8-ADA9-7EDD604BA75D}" type="slidenum">
              <a:rPr lang="en-US" sz="1200">
                <a:solidFill>
                  <a:prstClr val="black"/>
                </a:solidFill>
              </a:rPr>
              <a:pPr/>
              <a:t>13</a:t>
            </a:fld>
            <a:endParaRPr lang="en-US" sz="1200">
              <a:solidFill>
                <a:prstClr val="black"/>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ヒラギノ角ゴ Pro W3" charset="-128"/>
              </a:defRPr>
            </a:lvl1pPr>
            <a:lvl2pPr marL="37931725" indent="-37474525">
              <a:defRPr sz="2800">
                <a:solidFill>
                  <a:schemeClr val="tx1"/>
                </a:solidFill>
                <a:latin typeface="Times" charset="0"/>
                <a:ea typeface="ヒラギノ角ゴ Pro W3" charset="-128"/>
              </a:defRPr>
            </a:lvl2pPr>
            <a:lvl3pPr>
              <a:defRPr sz="2800">
                <a:solidFill>
                  <a:schemeClr val="tx1"/>
                </a:solidFill>
                <a:latin typeface="Times" charset="0"/>
                <a:ea typeface="ヒラギノ角ゴ Pro W3" charset="-128"/>
              </a:defRPr>
            </a:lvl3pPr>
            <a:lvl4pPr>
              <a:defRPr sz="2800">
                <a:solidFill>
                  <a:schemeClr val="tx1"/>
                </a:solidFill>
                <a:latin typeface="Times" charset="0"/>
                <a:ea typeface="ヒラギノ角ゴ Pro W3" charset="-128"/>
              </a:defRPr>
            </a:lvl4pPr>
            <a:lvl5pPr>
              <a:defRPr sz="2800">
                <a:solidFill>
                  <a:schemeClr val="tx1"/>
                </a:solidFill>
                <a:latin typeface="Times" charset="0"/>
                <a:ea typeface="ヒラギノ角ゴ Pro W3" charset="-128"/>
              </a:defRPr>
            </a:lvl5pPr>
            <a:lvl6pPr marL="457200" eaLnBrk="0" fontAlgn="base" hangingPunct="0">
              <a:spcBef>
                <a:spcPct val="0"/>
              </a:spcBef>
              <a:spcAft>
                <a:spcPct val="0"/>
              </a:spcAft>
              <a:defRPr sz="2800">
                <a:solidFill>
                  <a:schemeClr val="tx1"/>
                </a:solidFill>
                <a:latin typeface="Times" charset="0"/>
                <a:ea typeface="ヒラギノ角ゴ Pro W3" charset="-128"/>
              </a:defRPr>
            </a:lvl6pPr>
            <a:lvl7pPr marL="914400" eaLnBrk="0" fontAlgn="base" hangingPunct="0">
              <a:spcBef>
                <a:spcPct val="0"/>
              </a:spcBef>
              <a:spcAft>
                <a:spcPct val="0"/>
              </a:spcAft>
              <a:defRPr sz="2800">
                <a:solidFill>
                  <a:schemeClr val="tx1"/>
                </a:solidFill>
                <a:latin typeface="Times" charset="0"/>
                <a:ea typeface="ヒラギノ角ゴ Pro W3" charset="-128"/>
              </a:defRPr>
            </a:lvl7pPr>
            <a:lvl8pPr marL="1371600" eaLnBrk="0" fontAlgn="base" hangingPunct="0">
              <a:spcBef>
                <a:spcPct val="0"/>
              </a:spcBef>
              <a:spcAft>
                <a:spcPct val="0"/>
              </a:spcAft>
              <a:defRPr sz="2800">
                <a:solidFill>
                  <a:schemeClr val="tx1"/>
                </a:solidFill>
                <a:latin typeface="Times" charset="0"/>
                <a:ea typeface="ヒラギノ角ゴ Pro W3" charset="-128"/>
              </a:defRPr>
            </a:lvl8pPr>
            <a:lvl9pPr marL="1828800" eaLnBrk="0" fontAlgn="base" hangingPunct="0">
              <a:spcBef>
                <a:spcPct val="0"/>
              </a:spcBef>
              <a:spcAft>
                <a:spcPct val="0"/>
              </a:spcAft>
              <a:defRPr sz="2800">
                <a:solidFill>
                  <a:schemeClr val="tx1"/>
                </a:solidFill>
                <a:latin typeface="Times" charset="0"/>
                <a:ea typeface="ヒラギノ角ゴ Pro W3" charset="-128"/>
              </a:defRPr>
            </a:lvl9pPr>
          </a:lstStyle>
          <a:p>
            <a:fld id="{6EF8BBD8-621C-45A8-ADA9-7EDD604BA75D}" type="slidenum">
              <a:rPr lang="en-US" sz="1200">
                <a:solidFill>
                  <a:prstClr val="black"/>
                </a:solidFill>
              </a:rPr>
              <a:pPr/>
              <a:t>14</a:t>
            </a:fld>
            <a:endParaRPr lang="en-US" sz="1200">
              <a:solidFill>
                <a:prstClr val="black"/>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ヒラギノ角ゴ Pro W3" charset="-128"/>
              </a:defRPr>
            </a:lvl1pPr>
            <a:lvl2pPr marL="37931725" indent="-37474525">
              <a:defRPr sz="2800">
                <a:solidFill>
                  <a:schemeClr val="tx1"/>
                </a:solidFill>
                <a:latin typeface="Times" charset="0"/>
                <a:ea typeface="ヒラギノ角ゴ Pro W3" charset="-128"/>
              </a:defRPr>
            </a:lvl2pPr>
            <a:lvl3pPr>
              <a:defRPr sz="2800">
                <a:solidFill>
                  <a:schemeClr val="tx1"/>
                </a:solidFill>
                <a:latin typeface="Times" charset="0"/>
                <a:ea typeface="ヒラギノ角ゴ Pro W3" charset="-128"/>
              </a:defRPr>
            </a:lvl3pPr>
            <a:lvl4pPr>
              <a:defRPr sz="2800">
                <a:solidFill>
                  <a:schemeClr val="tx1"/>
                </a:solidFill>
                <a:latin typeface="Times" charset="0"/>
                <a:ea typeface="ヒラギノ角ゴ Pro W3" charset="-128"/>
              </a:defRPr>
            </a:lvl4pPr>
            <a:lvl5pPr>
              <a:defRPr sz="2800">
                <a:solidFill>
                  <a:schemeClr val="tx1"/>
                </a:solidFill>
                <a:latin typeface="Times" charset="0"/>
                <a:ea typeface="ヒラギノ角ゴ Pro W3" charset="-128"/>
              </a:defRPr>
            </a:lvl5pPr>
            <a:lvl6pPr marL="457200" eaLnBrk="0" fontAlgn="base" hangingPunct="0">
              <a:spcBef>
                <a:spcPct val="0"/>
              </a:spcBef>
              <a:spcAft>
                <a:spcPct val="0"/>
              </a:spcAft>
              <a:defRPr sz="2800">
                <a:solidFill>
                  <a:schemeClr val="tx1"/>
                </a:solidFill>
                <a:latin typeface="Times" charset="0"/>
                <a:ea typeface="ヒラギノ角ゴ Pro W3" charset="-128"/>
              </a:defRPr>
            </a:lvl6pPr>
            <a:lvl7pPr marL="914400" eaLnBrk="0" fontAlgn="base" hangingPunct="0">
              <a:spcBef>
                <a:spcPct val="0"/>
              </a:spcBef>
              <a:spcAft>
                <a:spcPct val="0"/>
              </a:spcAft>
              <a:defRPr sz="2800">
                <a:solidFill>
                  <a:schemeClr val="tx1"/>
                </a:solidFill>
                <a:latin typeface="Times" charset="0"/>
                <a:ea typeface="ヒラギノ角ゴ Pro W3" charset="-128"/>
              </a:defRPr>
            </a:lvl7pPr>
            <a:lvl8pPr marL="1371600" eaLnBrk="0" fontAlgn="base" hangingPunct="0">
              <a:spcBef>
                <a:spcPct val="0"/>
              </a:spcBef>
              <a:spcAft>
                <a:spcPct val="0"/>
              </a:spcAft>
              <a:defRPr sz="2800">
                <a:solidFill>
                  <a:schemeClr val="tx1"/>
                </a:solidFill>
                <a:latin typeface="Times" charset="0"/>
                <a:ea typeface="ヒラギノ角ゴ Pro W3" charset="-128"/>
              </a:defRPr>
            </a:lvl8pPr>
            <a:lvl9pPr marL="1828800" eaLnBrk="0" fontAlgn="base" hangingPunct="0">
              <a:spcBef>
                <a:spcPct val="0"/>
              </a:spcBef>
              <a:spcAft>
                <a:spcPct val="0"/>
              </a:spcAft>
              <a:defRPr sz="2800">
                <a:solidFill>
                  <a:schemeClr val="tx1"/>
                </a:solidFill>
                <a:latin typeface="Times" charset="0"/>
                <a:ea typeface="ヒラギノ角ゴ Pro W3" charset="-128"/>
              </a:defRPr>
            </a:lvl9pPr>
          </a:lstStyle>
          <a:p>
            <a:fld id="{6EF8BBD8-621C-45A8-ADA9-7EDD604BA75D}" type="slidenum">
              <a:rPr lang="en-US" sz="1200">
                <a:solidFill>
                  <a:prstClr val="black"/>
                </a:solidFill>
              </a:rPr>
              <a:pPr/>
              <a:t>15</a:t>
            </a:fld>
            <a:endParaRPr lang="en-US" sz="1200">
              <a:solidFill>
                <a:prstClr val="black"/>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ヒラギノ角ゴ Pro W3" charset="-128"/>
              </a:defRPr>
            </a:lvl1pPr>
            <a:lvl2pPr marL="37931725" indent="-37474525">
              <a:defRPr sz="2800">
                <a:solidFill>
                  <a:schemeClr val="tx1"/>
                </a:solidFill>
                <a:latin typeface="Times" charset="0"/>
                <a:ea typeface="ヒラギノ角ゴ Pro W3" charset="-128"/>
              </a:defRPr>
            </a:lvl2pPr>
            <a:lvl3pPr>
              <a:defRPr sz="2800">
                <a:solidFill>
                  <a:schemeClr val="tx1"/>
                </a:solidFill>
                <a:latin typeface="Times" charset="0"/>
                <a:ea typeface="ヒラギノ角ゴ Pro W3" charset="-128"/>
              </a:defRPr>
            </a:lvl3pPr>
            <a:lvl4pPr>
              <a:defRPr sz="2800">
                <a:solidFill>
                  <a:schemeClr val="tx1"/>
                </a:solidFill>
                <a:latin typeface="Times" charset="0"/>
                <a:ea typeface="ヒラギノ角ゴ Pro W3" charset="-128"/>
              </a:defRPr>
            </a:lvl4pPr>
            <a:lvl5pPr>
              <a:defRPr sz="2800">
                <a:solidFill>
                  <a:schemeClr val="tx1"/>
                </a:solidFill>
                <a:latin typeface="Times" charset="0"/>
                <a:ea typeface="ヒラギノ角ゴ Pro W3" charset="-128"/>
              </a:defRPr>
            </a:lvl5pPr>
            <a:lvl6pPr marL="457200" eaLnBrk="0" fontAlgn="base" hangingPunct="0">
              <a:spcBef>
                <a:spcPct val="0"/>
              </a:spcBef>
              <a:spcAft>
                <a:spcPct val="0"/>
              </a:spcAft>
              <a:defRPr sz="2800">
                <a:solidFill>
                  <a:schemeClr val="tx1"/>
                </a:solidFill>
                <a:latin typeface="Times" charset="0"/>
                <a:ea typeface="ヒラギノ角ゴ Pro W3" charset="-128"/>
              </a:defRPr>
            </a:lvl6pPr>
            <a:lvl7pPr marL="914400" eaLnBrk="0" fontAlgn="base" hangingPunct="0">
              <a:spcBef>
                <a:spcPct val="0"/>
              </a:spcBef>
              <a:spcAft>
                <a:spcPct val="0"/>
              </a:spcAft>
              <a:defRPr sz="2800">
                <a:solidFill>
                  <a:schemeClr val="tx1"/>
                </a:solidFill>
                <a:latin typeface="Times" charset="0"/>
                <a:ea typeface="ヒラギノ角ゴ Pro W3" charset="-128"/>
              </a:defRPr>
            </a:lvl7pPr>
            <a:lvl8pPr marL="1371600" eaLnBrk="0" fontAlgn="base" hangingPunct="0">
              <a:spcBef>
                <a:spcPct val="0"/>
              </a:spcBef>
              <a:spcAft>
                <a:spcPct val="0"/>
              </a:spcAft>
              <a:defRPr sz="2800">
                <a:solidFill>
                  <a:schemeClr val="tx1"/>
                </a:solidFill>
                <a:latin typeface="Times" charset="0"/>
                <a:ea typeface="ヒラギノ角ゴ Pro W3" charset="-128"/>
              </a:defRPr>
            </a:lvl8pPr>
            <a:lvl9pPr marL="1828800" eaLnBrk="0" fontAlgn="base" hangingPunct="0">
              <a:spcBef>
                <a:spcPct val="0"/>
              </a:spcBef>
              <a:spcAft>
                <a:spcPct val="0"/>
              </a:spcAft>
              <a:defRPr sz="2800">
                <a:solidFill>
                  <a:schemeClr val="tx1"/>
                </a:solidFill>
                <a:latin typeface="Times" charset="0"/>
                <a:ea typeface="ヒラギノ角ゴ Pro W3" charset="-128"/>
              </a:defRPr>
            </a:lvl9pPr>
          </a:lstStyle>
          <a:p>
            <a:fld id="{6EF8BBD8-621C-45A8-ADA9-7EDD604BA75D}" type="slidenum">
              <a:rPr lang="en-US" sz="1200">
                <a:solidFill>
                  <a:prstClr val="black"/>
                </a:solidFill>
              </a:rPr>
              <a:pPr/>
              <a:t>16</a:t>
            </a:fld>
            <a:endParaRPr lang="en-US" sz="1200">
              <a:solidFill>
                <a:prstClr val="black"/>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ヒラギノ角ゴ Pro W3" charset="-128"/>
              </a:defRPr>
            </a:lvl1pPr>
            <a:lvl2pPr marL="37931725" indent="-37474525">
              <a:defRPr sz="2800">
                <a:solidFill>
                  <a:schemeClr val="tx1"/>
                </a:solidFill>
                <a:latin typeface="Times" charset="0"/>
                <a:ea typeface="ヒラギノ角ゴ Pro W3" charset="-128"/>
              </a:defRPr>
            </a:lvl2pPr>
            <a:lvl3pPr>
              <a:defRPr sz="2800">
                <a:solidFill>
                  <a:schemeClr val="tx1"/>
                </a:solidFill>
                <a:latin typeface="Times" charset="0"/>
                <a:ea typeface="ヒラギノ角ゴ Pro W3" charset="-128"/>
              </a:defRPr>
            </a:lvl3pPr>
            <a:lvl4pPr>
              <a:defRPr sz="2800">
                <a:solidFill>
                  <a:schemeClr val="tx1"/>
                </a:solidFill>
                <a:latin typeface="Times" charset="0"/>
                <a:ea typeface="ヒラギノ角ゴ Pro W3" charset="-128"/>
              </a:defRPr>
            </a:lvl4pPr>
            <a:lvl5pPr>
              <a:defRPr sz="2800">
                <a:solidFill>
                  <a:schemeClr val="tx1"/>
                </a:solidFill>
                <a:latin typeface="Times" charset="0"/>
                <a:ea typeface="ヒラギノ角ゴ Pro W3" charset="-128"/>
              </a:defRPr>
            </a:lvl5pPr>
            <a:lvl6pPr marL="457200" eaLnBrk="0" fontAlgn="base" hangingPunct="0">
              <a:spcBef>
                <a:spcPct val="0"/>
              </a:spcBef>
              <a:spcAft>
                <a:spcPct val="0"/>
              </a:spcAft>
              <a:defRPr sz="2800">
                <a:solidFill>
                  <a:schemeClr val="tx1"/>
                </a:solidFill>
                <a:latin typeface="Times" charset="0"/>
                <a:ea typeface="ヒラギノ角ゴ Pro W3" charset="-128"/>
              </a:defRPr>
            </a:lvl6pPr>
            <a:lvl7pPr marL="914400" eaLnBrk="0" fontAlgn="base" hangingPunct="0">
              <a:spcBef>
                <a:spcPct val="0"/>
              </a:spcBef>
              <a:spcAft>
                <a:spcPct val="0"/>
              </a:spcAft>
              <a:defRPr sz="2800">
                <a:solidFill>
                  <a:schemeClr val="tx1"/>
                </a:solidFill>
                <a:latin typeface="Times" charset="0"/>
                <a:ea typeface="ヒラギノ角ゴ Pro W3" charset="-128"/>
              </a:defRPr>
            </a:lvl7pPr>
            <a:lvl8pPr marL="1371600" eaLnBrk="0" fontAlgn="base" hangingPunct="0">
              <a:spcBef>
                <a:spcPct val="0"/>
              </a:spcBef>
              <a:spcAft>
                <a:spcPct val="0"/>
              </a:spcAft>
              <a:defRPr sz="2800">
                <a:solidFill>
                  <a:schemeClr val="tx1"/>
                </a:solidFill>
                <a:latin typeface="Times" charset="0"/>
                <a:ea typeface="ヒラギノ角ゴ Pro W3" charset="-128"/>
              </a:defRPr>
            </a:lvl8pPr>
            <a:lvl9pPr marL="1828800" eaLnBrk="0" fontAlgn="base" hangingPunct="0">
              <a:spcBef>
                <a:spcPct val="0"/>
              </a:spcBef>
              <a:spcAft>
                <a:spcPct val="0"/>
              </a:spcAft>
              <a:defRPr sz="2800">
                <a:solidFill>
                  <a:schemeClr val="tx1"/>
                </a:solidFill>
                <a:latin typeface="Times" charset="0"/>
                <a:ea typeface="ヒラギノ角ゴ Pro W3" charset="-128"/>
              </a:defRPr>
            </a:lvl9pPr>
          </a:lstStyle>
          <a:p>
            <a:fld id="{6EF8BBD8-621C-45A8-ADA9-7EDD604BA75D}" type="slidenum">
              <a:rPr lang="en-US" sz="1200">
                <a:solidFill>
                  <a:prstClr val="black"/>
                </a:solidFill>
              </a:rPr>
              <a:pPr/>
              <a:t>17</a:t>
            </a:fld>
            <a:endParaRPr lang="en-US" sz="1200">
              <a:solidFill>
                <a:prstClr val="black"/>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ヒラギノ角ゴ Pro W3" charset="-128"/>
              </a:defRPr>
            </a:lvl1pPr>
            <a:lvl2pPr marL="37931725" indent="-37474525">
              <a:defRPr sz="2800">
                <a:solidFill>
                  <a:schemeClr val="tx1"/>
                </a:solidFill>
                <a:latin typeface="Times" charset="0"/>
                <a:ea typeface="ヒラギノ角ゴ Pro W3" charset="-128"/>
              </a:defRPr>
            </a:lvl2pPr>
            <a:lvl3pPr>
              <a:defRPr sz="2800">
                <a:solidFill>
                  <a:schemeClr val="tx1"/>
                </a:solidFill>
                <a:latin typeface="Times" charset="0"/>
                <a:ea typeface="ヒラギノ角ゴ Pro W3" charset="-128"/>
              </a:defRPr>
            </a:lvl3pPr>
            <a:lvl4pPr>
              <a:defRPr sz="2800">
                <a:solidFill>
                  <a:schemeClr val="tx1"/>
                </a:solidFill>
                <a:latin typeface="Times" charset="0"/>
                <a:ea typeface="ヒラギノ角ゴ Pro W3" charset="-128"/>
              </a:defRPr>
            </a:lvl4pPr>
            <a:lvl5pPr>
              <a:defRPr sz="2800">
                <a:solidFill>
                  <a:schemeClr val="tx1"/>
                </a:solidFill>
                <a:latin typeface="Times" charset="0"/>
                <a:ea typeface="ヒラギノ角ゴ Pro W3" charset="-128"/>
              </a:defRPr>
            </a:lvl5pPr>
            <a:lvl6pPr marL="457200" eaLnBrk="0" fontAlgn="base" hangingPunct="0">
              <a:spcBef>
                <a:spcPct val="0"/>
              </a:spcBef>
              <a:spcAft>
                <a:spcPct val="0"/>
              </a:spcAft>
              <a:defRPr sz="2800">
                <a:solidFill>
                  <a:schemeClr val="tx1"/>
                </a:solidFill>
                <a:latin typeface="Times" charset="0"/>
                <a:ea typeface="ヒラギノ角ゴ Pro W3" charset="-128"/>
              </a:defRPr>
            </a:lvl6pPr>
            <a:lvl7pPr marL="914400" eaLnBrk="0" fontAlgn="base" hangingPunct="0">
              <a:spcBef>
                <a:spcPct val="0"/>
              </a:spcBef>
              <a:spcAft>
                <a:spcPct val="0"/>
              </a:spcAft>
              <a:defRPr sz="2800">
                <a:solidFill>
                  <a:schemeClr val="tx1"/>
                </a:solidFill>
                <a:latin typeface="Times" charset="0"/>
                <a:ea typeface="ヒラギノ角ゴ Pro W3" charset="-128"/>
              </a:defRPr>
            </a:lvl7pPr>
            <a:lvl8pPr marL="1371600" eaLnBrk="0" fontAlgn="base" hangingPunct="0">
              <a:spcBef>
                <a:spcPct val="0"/>
              </a:spcBef>
              <a:spcAft>
                <a:spcPct val="0"/>
              </a:spcAft>
              <a:defRPr sz="2800">
                <a:solidFill>
                  <a:schemeClr val="tx1"/>
                </a:solidFill>
                <a:latin typeface="Times" charset="0"/>
                <a:ea typeface="ヒラギノ角ゴ Pro W3" charset="-128"/>
              </a:defRPr>
            </a:lvl8pPr>
            <a:lvl9pPr marL="1828800" eaLnBrk="0" fontAlgn="base" hangingPunct="0">
              <a:spcBef>
                <a:spcPct val="0"/>
              </a:spcBef>
              <a:spcAft>
                <a:spcPct val="0"/>
              </a:spcAft>
              <a:defRPr sz="2800">
                <a:solidFill>
                  <a:schemeClr val="tx1"/>
                </a:solidFill>
                <a:latin typeface="Times" charset="0"/>
                <a:ea typeface="ヒラギノ角ゴ Pro W3" charset="-128"/>
              </a:defRPr>
            </a:lvl9pPr>
          </a:lstStyle>
          <a:p>
            <a:fld id="{6EF8BBD8-621C-45A8-ADA9-7EDD604BA75D}" type="slidenum">
              <a:rPr lang="en-US" sz="1200">
                <a:solidFill>
                  <a:prstClr val="black"/>
                </a:solidFill>
              </a:rPr>
              <a:pPr/>
              <a:t>18</a:t>
            </a:fld>
            <a:endParaRPr lang="en-US" sz="1200">
              <a:solidFill>
                <a:prstClr val="black"/>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ヒラギノ角ゴ Pro W3" charset="-128"/>
              </a:defRPr>
            </a:lvl1pPr>
            <a:lvl2pPr marL="37931725" indent="-37474525">
              <a:defRPr sz="2800">
                <a:solidFill>
                  <a:schemeClr val="tx1"/>
                </a:solidFill>
                <a:latin typeface="Times" charset="0"/>
                <a:ea typeface="ヒラギノ角ゴ Pro W3" charset="-128"/>
              </a:defRPr>
            </a:lvl2pPr>
            <a:lvl3pPr>
              <a:defRPr sz="2800">
                <a:solidFill>
                  <a:schemeClr val="tx1"/>
                </a:solidFill>
                <a:latin typeface="Times" charset="0"/>
                <a:ea typeface="ヒラギノ角ゴ Pro W3" charset="-128"/>
              </a:defRPr>
            </a:lvl3pPr>
            <a:lvl4pPr>
              <a:defRPr sz="2800">
                <a:solidFill>
                  <a:schemeClr val="tx1"/>
                </a:solidFill>
                <a:latin typeface="Times" charset="0"/>
                <a:ea typeface="ヒラギノ角ゴ Pro W3" charset="-128"/>
              </a:defRPr>
            </a:lvl4pPr>
            <a:lvl5pPr>
              <a:defRPr sz="2800">
                <a:solidFill>
                  <a:schemeClr val="tx1"/>
                </a:solidFill>
                <a:latin typeface="Times" charset="0"/>
                <a:ea typeface="ヒラギノ角ゴ Pro W3" charset="-128"/>
              </a:defRPr>
            </a:lvl5pPr>
            <a:lvl6pPr marL="457200" eaLnBrk="0" fontAlgn="base" hangingPunct="0">
              <a:spcBef>
                <a:spcPct val="0"/>
              </a:spcBef>
              <a:spcAft>
                <a:spcPct val="0"/>
              </a:spcAft>
              <a:defRPr sz="2800">
                <a:solidFill>
                  <a:schemeClr val="tx1"/>
                </a:solidFill>
                <a:latin typeface="Times" charset="0"/>
                <a:ea typeface="ヒラギノ角ゴ Pro W3" charset="-128"/>
              </a:defRPr>
            </a:lvl6pPr>
            <a:lvl7pPr marL="914400" eaLnBrk="0" fontAlgn="base" hangingPunct="0">
              <a:spcBef>
                <a:spcPct val="0"/>
              </a:spcBef>
              <a:spcAft>
                <a:spcPct val="0"/>
              </a:spcAft>
              <a:defRPr sz="2800">
                <a:solidFill>
                  <a:schemeClr val="tx1"/>
                </a:solidFill>
                <a:latin typeface="Times" charset="0"/>
                <a:ea typeface="ヒラギノ角ゴ Pro W3" charset="-128"/>
              </a:defRPr>
            </a:lvl7pPr>
            <a:lvl8pPr marL="1371600" eaLnBrk="0" fontAlgn="base" hangingPunct="0">
              <a:spcBef>
                <a:spcPct val="0"/>
              </a:spcBef>
              <a:spcAft>
                <a:spcPct val="0"/>
              </a:spcAft>
              <a:defRPr sz="2800">
                <a:solidFill>
                  <a:schemeClr val="tx1"/>
                </a:solidFill>
                <a:latin typeface="Times" charset="0"/>
                <a:ea typeface="ヒラギノ角ゴ Pro W3" charset="-128"/>
              </a:defRPr>
            </a:lvl8pPr>
            <a:lvl9pPr marL="1828800" eaLnBrk="0" fontAlgn="base" hangingPunct="0">
              <a:spcBef>
                <a:spcPct val="0"/>
              </a:spcBef>
              <a:spcAft>
                <a:spcPct val="0"/>
              </a:spcAft>
              <a:defRPr sz="2800">
                <a:solidFill>
                  <a:schemeClr val="tx1"/>
                </a:solidFill>
                <a:latin typeface="Times" charset="0"/>
                <a:ea typeface="ヒラギノ角ゴ Pro W3" charset="-128"/>
              </a:defRPr>
            </a:lvl9pPr>
          </a:lstStyle>
          <a:p>
            <a:fld id="{6EF8BBD8-621C-45A8-ADA9-7EDD604BA75D}" type="slidenum">
              <a:rPr lang="en-US" sz="1200">
                <a:solidFill>
                  <a:prstClr val="black"/>
                </a:solidFill>
              </a:rPr>
              <a:pPr/>
              <a:t>19</a:t>
            </a:fld>
            <a:endParaRPr lang="en-US" sz="1200">
              <a:solidFill>
                <a:prstClr val="black"/>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ヒラギノ角ゴ Pro W3" charset="-128"/>
              </a:defRPr>
            </a:lvl1pPr>
            <a:lvl2pPr marL="37931725" indent="-37474525">
              <a:defRPr sz="2800">
                <a:solidFill>
                  <a:schemeClr val="tx1"/>
                </a:solidFill>
                <a:latin typeface="Times" charset="0"/>
                <a:ea typeface="ヒラギノ角ゴ Pro W3" charset="-128"/>
              </a:defRPr>
            </a:lvl2pPr>
            <a:lvl3pPr>
              <a:defRPr sz="2800">
                <a:solidFill>
                  <a:schemeClr val="tx1"/>
                </a:solidFill>
                <a:latin typeface="Times" charset="0"/>
                <a:ea typeface="ヒラギノ角ゴ Pro W3" charset="-128"/>
              </a:defRPr>
            </a:lvl3pPr>
            <a:lvl4pPr>
              <a:defRPr sz="2800">
                <a:solidFill>
                  <a:schemeClr val="tx1"/>
                </a:solidFill>
                <a:latin typeface="Times" charset="0"/>
                <a:ea typeface="ヒラギノ角ゴ Pro W3" charset="-128"/>
              </a:defRPr>
            </a:lvl4pPr>
            <a:lvl5pPr>
              <a:defRPr sz="2800">
                <a:solidFill>
                  <a:schemeClr val="tx1"/>
                </a:solidFill>
                <a:latin typeface="Times" charset="0"/>
                <a:ea typeface="ヒラギノ角ゴ Pro W3" charset="-128"/>
              </a:defRPr>
            </a:lvl5pPr>
            <a:lvl6pPr marL="457200" eaLnBrk="0" fontAlgn="base" hangingPunct="0">
              <a:spcBef>
                <a:spcPct val="0"/>
              </a:spcBef>
              <a:spcAft>
                <a:spcPct val="0"/>
              </a:spcAft>
              <a:defRPr sz="2800">
                <a:solidFill>
                  <a:schemeClr val="tx1"/>
                </a:solidFill>
                <a:latin typeface="Times" charset="0"/>
                <a:ea typeface="ヒラギノ角ゴ Pro W3" charset="-128"/>
              </a:defRPr>
            </a:lvl6pPr>
            <a:lvl7pPr marL="914400" eaLnBrk="0" fontAlgn="base" hangingPunct="0">
              <a:spcBef>
                <a:spcPct val="0"/>
              </a:spcBef>
              <a:spcAft>
                <a:spcPct val="0"/>
              </a:spcAft>
              <a:defRPr sz="2800">
                <a:solidFill>
                  <a:schemeClr val="tx1"/>
                </a:solidFill>
                <a:latin typeface="Times" charset="0"/>
                <a:ea typeface="ヒラギノ角ゴ Pro W3" charset="-128"/>
              </a:defRPr>
            </a:lvl7pPr>
            <a:lvl8pPr marL="1371600" eaLnBrk="0" fontAlgn="base" hangingPunct="0">
              <a:spcBef>
                <a:spcPct val="0"/>
              </a:spcBef>
              <a:spcAft>
                <a:spcPct val="0"/>
              </a:spcAft>
              <a:defRPr sz="2800">
                <a:solidFill>
                  <a:schemeClr val="tx1"/>
                </a:solidFill>
                <a:latin typeface="Times" charset="0"/>
                <a:ea typeface="ヒラギノ角ゴ Pro W3" charset="-128"/>
              </a:defRPr>
            </a:lvl8pPr>
            <a:lvl9pPr marL="1828800" eaLnBrk="0" fontAlgn="base" hangingPunct="0">
              <a:spcBef>
                <a:spcPct val="0"/>
              </a:spcBef>
              <a:spcAft>
                <a:spcPct val="0"/>
              </a:spcAft>
              <a:defRPr sz="2800">
                <a:solidFill>
                  <a:schemeClr val="tx1"/>
                </a:solidFill>
                <a:latin typeface="Times" charset="0"/>
                <a:ea typeface="ヒラギノ角ゴ Pro W3" charset="-128"/>
              </a:defRPr>
            </a:lvl9pPr>
          </a:lstStyle>
          <a:p>
            <a:fld id="{6EF8BBD8-621C-45A8-ADA9-7EDD604BA75D}" type="slidenum">
              <a:rPr lang="en-US" sz="1200">
                <a:solidFill>
                  <a:prstClr val="black"/>
                </a:solidFill>
              </a:rPr>
              <a:pPr/>
              <a:t>20</a:t>
            </a:fld>
            <a:endParaRPr lang="en-US" sz="1200">
              <a:solidFill>
                <a:prstClr val="black"/>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ヒラギノ角ゴ Pro W3" charset="-128"/>
              </a:defRPr>
            </a:lvl1pPr>
            <a:lvl2pPr marL="37931725" indent="-37474525">
              <a:defRPr sz="2800">
                <a:solidFill>
                  <a:schemeClr val="tx1"/>
                </a:solidFill>
                <a:latin typeface="Times" charset="0"/>
                <a:ea typeface="ヒラギノ角ゴ Pro W3" charset="-128"/>
              </a:defRPr>
            </a:lvl2pPr>
            <a:lvl3pPr>
              <a:defRPr sz="2800">
                <a:solidFill>
                  <a:schemeClr val="tx1"/>
                </a:solidFill>
                <a:latin typeface="Times" charset="0"/>
                <a:ea typeface="ヒラギノ角ゴ Pro W3" charset="-128"/>
              </a:defRPr>
            </a:lvl3pPr>
            <a:lvl4pPr>
              <a:defRPr sz="2800">
                <a:solidFill>
                  <a:schemeClr val="tx1"/>
                </a:solidFill>
                <a:latin typeface="Times" charset="0"/>
                <a:ea typeface="ヒラギノ角ゴ Pro W3" charset="-128"/>
              </a:defRPr>
            </a:lvl4pPr>
            <a:lvl5pPr>
              <a:defRPr sz="2800">
                <a:solidFill>
                  <a:schemeClr val="tx1"/>
                </a:solidFill>
                <a:latin typeface="Times" charset="0"/>
                <a:ea typeface="ヒラギノ角ゴ Pro W3" charset="-128"/>
              </a:defRPr>
            </a:lvl5pPr>
            <a:lvl6pPr marL="457200" eaLnBrk="0" fontAlgn="base" hangingPunct="0">
              <a:spcBef>
                <a:spcPct val="0"/>
              </a:spcBef>
              <a:spcAft>
                <a:spcPct val="0"/>
              </a:spcAft>
              <a:defRPr sz="2800">
                <a:solidFill>
                  <a:schemeClr val="tx1"/>
                </a:solidFill>
                <a:latin typeface="Times" charset="0"/>
                <a:ea typeface="ヒラギノ角ゴ Pro W3" charset="-128"/>
              </a:defRPr>
            </a:lvl6pPr>
            <a:lvl7pPr marL="914400" eaLnBrk="0" fontAlgn="base" hangingPunct="0">
              <a:spcBef>
                <a:spcPct val="0"/>
              </a:spcBef>
              <a:spcAft>
                <a:spcPct val="0"/>
              </a:spcAft>
              <a:defRPr sz="2800">
                <a:solidFill>
                  <a:schemeClr val="tx1"/>
                </a:solidFill>
                <a:latin typeface="Times" charset="0"/>
                <a:ea typeface="ヒラギノ角ゴ Pro W3" charset="-128"/>
              </a:defRPr>
            </a:lvl7pPr>
            <a:lvl8pPr marL="1371600" eaLnBrk="0" fontAlgn="base" hangingPunct="0">
              <a:spcBef>
                <a:spcPct val="0"/>
              </a:spcBef>
              <a:spcAft>
                <a:spcPct val="0"/>
              </a:spcAft>
              <a:defRPr sz="2800">
                <a:solidFill>
                  <a:schemeClr val="tx1"/>
                </a:solidFill>
                <a:latin typeface="Times" charset="0"/>
                <a:ea typeface="ヒラギノ角ゴ Pro W3" charset="-128"/>
              </a:defRPr>
            </a:lvl8pPr>
            <a:lvl9pPr marL="1828800" eaLnBrk="0" fontAlgn="base" hangingPunct="0">
              <a:spcBef>
                <a:spcPct val="0"/>
              </a:spcBef>
              <a:spcAft>
                <a:spcPct val="0"/>
              </a:spcAft>
              <a:defRPr sz="2800">
                <a:solidFill>
                  <a:schemeClr val="tx1"/>
                </a:solidFill>
                <a:latin typeface="Times" charset="0"/>
                <a:ea typeface="ヒラギノ角ゴ Pro W3" charset="-128"/>
              </a:defRPr>
            </a:lvl9pPr>
          </a:lstStyle>
          <a:p>
            <a:fld id="{6EF8BBD8-621C-45A8-ADA9-7EDD604BA75D}" type="slidenum">
              <a:rPr lang="en-US" sz="1200">
                <a:solidFill>
                  <a:prstClr val="black"/>
                </a:solidFill>
              </a:rPr>
              <a:pPr/>
              <a:t>21</a:t>
            </a:fld>
            <a:endParaRPr lang="en-US" sz="1200">
              <a:solidFill>
                <a:prstClr val="black"/>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ヒラギノ角ゴ Pro W3" charset="-128"/>
              </a:defRPr>
            </a:lvl1pPr>
            <a:lvl2pPr marL="37931725" indent="-37474525">
              <a:defRPr sz="2800">
                <a:solidFill>
                  <a:schemeClr val="tx1"/>
                </a:solidFill>
                <a:latin typeface="Times" charset="0"/>
                <a:ea typeface="ヒラギノ角ゴ Pro W3" charset="-128"/>
              </a:defRPr>
            </a:lvl2pPr>
            <a:lvl3pPr>
              <a:defRPr sz="2800">
                <a:solidFill>
                  <a:schemeClr val="tx1"/>
                </a:solidFill>
                <a:latin typeface="Times" charset="0"/>
                <a:ea typeface="ヒラギノ角ゴ Pro W3" charset="-128"/>
              </a:defRPr>
            </a:lvl3pPr>
            <a:lvl4pPr>
              <a:defRPr sz="2800">
                <a:solidFill>
                  <a:schemeClr val="tx1"/>
                </a:solidFill>
                <a:latin typeface="Times" charset="0"/>
                <a:ea typeface="ヒラギノ角ゴ Pro W3" charset="-128"/>
              </a:defRPr>
            </a:lvl4pPr>
            <a:lvl5pPr>
              <a:defRPr sz="2800">
                <a:solidFill>
                  <a:schemeClr val="tx1"/>
                </a:solidFill>
                <a:latin typeface="Times" charset="0"/>
                <a:ea typeface="ヒラギノ角ゴ Pro W3" charset="-128"/>
              </a:defRPr>
            </a:lvl5pPr>
            <a:lvl6pPr marL="457200" eaLnBrk="0" fontAlgn="base" hangingPunct="0">
              <a:spcBef>
                <a:spcPct val="0"/>
              </a:spcBef>
              <a:spcAft>
                <a:spcPct val="0"/>
              </a:spcAft>
              <a:defRPr sz="2800">
                <a:solidFill>
                  <a:schemeClr val="tx1"/>
                </a:solidFill>
                <a:latin typeface="Times" charset="0"/>
                <a:ea typeface="ヒラギノ角ゴ Pro W3" charset="-128"/>
              </a:defRPr>
            </a:lvl6pPr>
            <a:lvl7pPr marL="914400" eaLnBrk="0" fontAlgn="base" hangingPunct="0">
              <a:spcBef>
                <a:spcPct val="0"/>
              </a:spcBef>
              <a:spcAft>
                <a:spcPct val="0"/>
              </a:spcAft>
              <a:defRPr sz="2800">
                <a:solidFill>
                  <a:schemeClr val="tx1"/>
                </a:solidFill>
                <a:latin typeface="Times" charset="0"/>
                <a:ea typeface="ヒラギノ角ゴ Pro W3" charset="-128"/>
              </a:defRPr>
            </a:lvl7pPr>
            <a:lvl8pPr marL="1371600" eaLnBrk="0" fontAlgn="base" hangingPunct="0">
              <a:spcBef>
                <a:spcPct val="0"/>
              </a:spcBef>
              <a:spcAft>
                <a:spcPct val="0"/>
              </a:spcAft>
              <a:defRPr sz="2800">
                <a:solidFill>
                  <a:schemeClr val="tx1"/>
                </a:solidFill>
                <a:latin typeface="Times" charset="0"/>
                <a:ea typeface="ヒラギノ角ゴ Pro W3" charset="-128"/>
              </a:defRPr>
            </a:lvl8pPr>
            <a:lvl9pPr marL="1828800" eaLnBrk="0" fontAlgn="base" hangingPunct="0">
              <a:spcBef>
                <a:spcPct val="0"/>
              </a:spcBef>
              <a:spcAft>
                <a:spcPct val="0"/>
              </a:spcAft>
              <a:defRPr sz="2800">
                <a:solidFill>
                  <a:schemeClr val="tx1"/>
                </a:solidFill>
                <a:latin typeface="Times" charset="0"/>
                <a:ea typeface="ヒラギノ角ゴ Pro W3" charset="-128"/>
              </a:defRPr>
            </a:lvl9pPr>
          </a:lstStyle>
          <a:p>
            <a:fld id="{6EF8BBD8-621C-45A8-ADA9-7EDD604BA75D}" type="slidenum">
              <a:rPr lang="en-US" sz="1200">
                <a:solidFill>
                  <a:prstClr val="black"/>
                </a:solidFill>
              </a:rPr>
              <a:pPr/>
              <a:t>4</a:t>
            </a:fld>
            <a:endParaRPr lang="en-US" sz="1200">
              <a:solidFill>
                <a:prstClr val="black"/>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ヒラギノ角ゴ Pro W3" charset="-128"/>
              </a:defRPr>
            </a:lvl1pPr>
            <a:lvl2pPr marL="37931725" indent="-37474525">
              <a:defRPr sz="2800">
                <a:solidFill>
                  <a:schemeClr val="tx1"/>
                </a:solidFill>
                <a:latin typeface="Times" charset="0"/>
                <a:ea typeface="ヒラギノ角ゴ Pro W3" charset="-128"/>
              </a:defRPr>
            </a:lvl2pPr>
            <a:lvl3pPr>
              <a:defRPr sz="2800">
                <a:solidFill>
                  <a:schemeClr val="tx1"/>
                </a:solidFill>
                <a:latin typeface="Times" charset="0"/>
                <a:ea typeface="ヒラギノ角ゴ Pro W3" charset="-128"/>
              </a:defRPr>
            </a:lvl3pPr>
            <a:lvl4pPr>
              <a:defRPr sz="2800">
                <a:solidFill>
                  <a:schemeClr val="tx1"/>
                </a:solidFill>
                <a:latin typeface="Times" charset="0"/>
                <a:ea typeface="ヒラギノ角ゴ Pro W3" charset="-128"/>
              </a:defRPr>
            </a:lvl4pPr>
            <a:lvl5pPr>
              <a:defRPr sz="2800">
                <a:solidFill>
                  <a:schemeClr val="tx1"/>
                </a:solidFill>
                <a:latin typeface="Times" charset="0"/>
                <a:ea typeface="ヒラギノ角ゴ Pro W3" charset="-128"/>
              </a:defRPr>
            </a:lvl5pPr>
            <a:lvl6pPr marL="457200" eaLnBrk="0" fontAlgn="base" hangingPunct="0">
              <a:spcBef>
                <a:spcPct val="0"/>
              </a:spcBef>
              <a:spcAft>
                <a:spcPct val="0"/>
              </a:spcAft>
              <a:defRPr sz="2800">
                <a:solidFill>
                  <a:schemeClr val="tx1"/>
                </a:solidFill>
                <a:latin typeface="Times" charset="0"/>
                <a:ea typeface="ヒラギノ角ゴ Pro W3" charset="-128"/>
              </a:defRPr>
            </a:lvl6pPr>
            <a:lvl7pPr marL="914400" eaLnBrk="0" fontAlgn="base" hangingPunct="0">
              <a:spcBef>
                <a:spcPct val="0"/>
              </a:spcBef>
              <a:spcAft>
                <a:spcPct val="0"/>
              </a:spcAft>
              <a:defRPr sz="2800">
                <a:solidFill>
                  <a:schemeClr val="tx1"/>
                </a:solidFill>
                <a:latin typeface="Times" charset="0"/>
                <a:ea typeface="ヒラギノ角ゴ Pro W3" charset="-128"/>
              </a:defRPr>
            </a:lvl7pPr>
            <a:lvl8pPr marL="1371600" eaLnBrk="0" fontAlgn="base" hangingPunct="0">
              <a:spcBef>
                <a:spcPct val="0"/>
              </a:spcBef>
              <a:spcAft>
                <a:spcPct val="0"/>
              </a:spcAft>
              <a:defRPr sz="2800">
                <a:solidFill>
                  <a:schemeClr val="tx1"/>
                </a:solidFill>
                <a:latin typeface="Times" charset="0"/>
                <a:ea typeface="ヒラギノ角ゴ Pro W3" charset="-128"/>
              </a:defRPr>
            </a:lvl8pPr>
            <a:lvl9pPr marL="1828800" eaLnBrk="0" fontAlgn="base" hangingPunct="0">
              <a:spcBef>
                <a:spcPct val="0"/>
              </a:spcBef>
              <a:spcAft>
                <a:spcPct val="0"/>
              </a:spcAft>
              <a:defRPr sz="2800">
                <a:solidFill>
                  <a:schemeClr val="tx1"/>
                </a:solidFill>
                <a:latin typeface="Times" charset="0"/>
                <a:ea typeface="ヒラギノ角ゴ Pro W3" charset="-128"/>
              </a:defRPr>
            </a:lvl9pPr>
          </a:lstStyle>
          <a:p>
            <a:fld id="{6EF8BBD8-621C-45A8-ADA9-7EDD604BA75D}" type="slidenum">
              <a:rPr lang="en-US" sz="1200">
                <a:solidFill>
                  <a:prstClr val="black"/>
                </a:solidFill>
              </a:rPr>
              <a:pPr/>
              <a:t>22</a:t>
            </a:fld>
            <a:endParaRPr lang="en-US" sz="1200">
              <a:solidFill>
                <a:prstClr val="black"/>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ヒラギノ角ゴ Pro W3" charset="-128"/>
              </a:defRPr>
            </a:lvl1pPr>
            <a:lvl2pPr marL="37931725" indent="-37474525">
              <a:defRPr sz="2800">
                <a:solidFill>
                  <a:schemeClr val="tx1"/>
                </a:solidFill>
                <a:latin typeface="Times" charset="0"/>
                <a:ea typeface="ヒラギノ角ゴ Pro W3" charset="-128"/>
              </a:defRPr>
            </a:lvl2pPr>
            <a:lvl3pPr>
              <a:defRPr sz="2800">
                <a:solidFill>
                  <a:schemeClr val="tx1"/>
                </a:solidFill>
                <a:latin typeface="Times" charset="0"/>
                <a:ea typeface="ヒラギノ角ゴ Pro W3" charset="-128"/>
              </a:defRPr>
            </a:lvl3pPr>
            <a:lvl4pPr>
              <a:defRPr sz="2800">
                <a:solidFill>
                  <a:schemeClr val="tx1"/>
                </a:solidFill>
                <a:latin typeface="Times" charset="0"/>
                <a:ea typeface="ヒラギノ角ゴ Pro W3" charset="-128"/>
              </a:defRPr>
            </a:lvl4pPr>
            <a:lvl5pPr>
              <a:defRPr sz="2800">
                <a:solidFill>
                  <a:schemeClr val="tx1"/>
                </a:solidFill>
                <a:latin typeface="Times" charset="0"/>
                <a:ea typeface="ヒラギノ角ゴ Pro W3" charset="-128"/>
              </a:defRPr>
            </a:lvl5pPr>
            <a:lvl6pPr marL="457200" eaLnBrk="0" fontAlgn="base" hangingPunct="0">
              <a:spcBef>
                <a:spcPct val="0"/>
              </a:spcBef>
              <a:spcAft>
                <a:spcPct val="0"/>
              </a:spcAft>
              <a:defRPr sz="2800">
                <a:solidFill>
                  <a:schemeClr val="tx1"/>
                </a:solidFill>
                <a:latin typeface="Times" charset="0"/>
                <a:ea typeface="ヒラギノ角ゴ Pro W3" charset="-128"/>
              </a:defRPr>
            </a:lvl6pPr>
            <a:lvl7pPr marL="914400" eaLnBrk="0" fontAlgn="base" hangingPunct="0">
              <a:spcBef>
                <a:spcPct val="0"/>
              </a:spcBef>
              <a:spcAft>
                <a:spcPct val="0"/>
              </a:spcAft>
              <a:defRPr sz="2800">
                <a:solidFill>
                  <a:schemeClr val="tx1"/>
                </a:solidFill>
                <a:latin typeface="Times" charset="0"/>
                <a:ea typeface="ヒラギノ角ゴ Pro W3" charset="-128"/>
              </a:defRPr>
            </a:lvl7pPr>
            <a:lvl8pPr marL="1371600" eaLnBrk="0" fontAlgn="base" hangingPunct="0">
              <a:spcBef>
                <a:spcPct val="0"/>
              </a:spcBef>
              <a:spcAft>
                <a:spcPct val="0"/>
              </a:spcAft>
              <a:defRPr sz="2800">
                <a:solidFill>
                  <a:schemeClr val="tx1"/>
                </a:solidFill>
                <a:latin typeface="Times" charset="0"/>
                <a:ea typeface="ヒラギノ角ゴ Pro W3" charset="-128"/>
              </a:defRPr>
            </a:lvl8pPr>
            <a:lvl9pPr marL="1828800" eaLnBrk="0" fontAlgn="base" hangingPunct="0">
              <a:spcBef>
                <a:spcPct val="0"/>
              </a:spcBef>
              <a:spcAft>
                <a:spcPct val="0"/>
              </a:spcAft>
              <a:defRPr sz="2800">
                <a:solidFill>
                  <a:schemeClr val="tx1"/>
                </a:solidFill>
                <a:latin typeface="Times" charset="0"/>
                <a:ea typeface="ヒラギノ角ゴ Pro W3" charset="-128"/>
              </a:defRPr>
            </a:lvl9pPr>
          </a:lstStyle>
          <a:p>
            <a:fld id="{6EF8BBD8-621C-45A8-ADA9-7EDD604BA75D}" type="slidenum">
              <a:rPr lang="en-US" sz="1200">
                <a:solidFill>
                  <a:prstClr val="black"/>
                </a:solidFill>
              </a:rPr>
              <a:pPr/>
              <a:t>23</a:t>
            </a:fld>
            <a:endParaRPr lang="en-US" sz="1200">
              <a:solidFill>
                <a:prstClr val="black"/>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ヒラギノ角ゴ Pro W3" charset="-128"/>
              </a:defRPr>
            </a:lvl1pPr>
            <a:lvl2pPr marL="37931725" indent="-37474525">
              <a:defRPr sz="2800">
                <a:solidFill>
                  <a:schemeClr val="tx1"/>
                </a:solidFill>
                <a:latin typeface="Times" charset="0"/>
                <a:ea typeface="ヒラギノ角ゴ Pro W3" charset="-128"/>
              </a:defRPr>
            </a:lvl2pPr>
            <a:lvl3pPr>
              <a:defRPr sz="2800">
                <a:solidFill>
                  <a:schemeClr val="tx1"/>
                </a:solidFill>
                <a:latin typeface="Times" charset="0"/>
                <a:ea typeface="ヒラギノ角ゴ Pro W3" charset="-128"/>
              </a:defRPr>
            </a:lvl3pPr>
            <a:lvl4pPr>
              <a:defRPr sz="2800">
                <a:solidFill>
                  <a:schemeClr val="tx1"/>
                </a:solidFill>
                <a:latin typeface="Times" charset="0"/>
                <a:ea typeface="ヒラギノ角ゴ Pro W3" charset="-128"/>
              </a:defRPr>
            </a:lvl4pPr>
            <a:lvl5pPr>
              <a:defRPr sz="2800">
                <a:solidFill>
                  <a:schemeClr val="tx1"/>
                </a:solidFill>
                <a:latin typeface="Times" charset="0"/>
                <a:ea typeface="ヒラギノ角ゴ Pro W3" charset="-128"/>
              </a:defRPr>
            </a:lvl5pPr>
            <a:lvl6pPr marL="457200" eaLnBrk="0" fontAlgn="base" hangingPunct="0">
              <a:spcBef>
                <a:spcPct val="0"/>
              </a:spcBef>
              <a:spcAft>
                <a:spcPct val="0"/>
              </a:spcAft>
              <a:defRPr sz="2800">
                <a:solidFill>
                  <a:schemeClr val="tx1"/>
                </a:solidFill>
                <a:latin typeface="Times" charset="0"/>
                <a:ea typeface="ヒラギノ角ゴ Pro W3" charset="-128"/>
              </a:defRPr>
            </a:lvl6pPr>
            <a:lvl7pPr marL="914400" eaLnBrk="0" fontAlgn="base" hangingPunct="0">
              <a:spcBef>
                <a:spcPct val="0"/>
              </a:spcBef>
              <a:spcAft>
                <a:spcPct val="0"/>
              </a:spcAft>
              <a:defRPr sz="2800">
                <a:solidFill>
                  <a:schemeClr val="tx1"/>
                </a:solidFill>
                <a:latin typeface="Times" charset="0"/>
                <a:ea typeface="ヒラギノ角ゴ Pro W3" charset="-128"/>
              </a:defRPr>
            </a:lvl7pPr>
            <a:lvl8pPr marL="1371600" eaLnBrk="0" fontAlgn="base" hangingPunct="0">
              <a:spcBef>
                <a:spcPct val="0"/>
              </a:spcBef>
              <a:spcAft>
                <a:spcPct val="0"/>
              </a:spcAft>
              <a:defRPr sz="2800">
                <a:solidFill>
                  <a:schemeClr val="tx1"/>
                </a:solidFill>
                <a:latin typeface="Times" charset="0"/>
                <a:ea typeface="ヒラギノ角ゴ Pro W3" charset="-128"/>
              </a:defRPr>
            </a:lvl8pPr>
            <a:lvl9pPr marL="1828800" eaLnBrk="0" fontAlgn="base" hangingPunct="0">
              <a:spcBef>
                <a:spcPct val="0"/>
              </a:spcBef>
              <a:spcAft>
                <a:spcPct val="0"/>
              </a:spcAft>
              <a:defRPr sz="2800">
                <a:solidFill>
                  <a:schemeClr val="tx1"/>
                </a:solidFill>
                <a:latin typeface="Times" charset="0"/>
                <a:ea typeface="ヒラギノ角ゴ Pro W3" charset="-128"/>
              </a:defRPr>
            </a:lvl9pPr>
          </a:lstStyle>
          <a:p>
            <a:fld id="{6EF8BBD8-621C-45A8-ADA9-7EDD604BA75D}" type="slidenum">
              <a:rPr lang="en-US" sz="1200">
                <a:solidFill>
                  <a:prstClr val="black"/>
                </a:solidFill>
              </a:rPr>
              <a:pPr/>
              <a:t>5</a:t>
            </a:fld>
            <a:endParaRPr lang="en-US" sz="1200">
              <a:solidFill>
                <a:prstClr val="black"/>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ヒラギノ角ゴ Pro W3" charset="-128"/>
              </a:defRPr>
            </a:lvl1pPr>
            <a:lvl2pPr marL="37931725" indent="-37474525">
              <a:defRPr sz="2800">
                <a:solidFill>
                  <a:schemeClr val="tx1"/>
                </a:solidFill>
                <a:latin typeface="Times" charset="0"/>
                <a:ea typeface="ヒラギノ角ゴ Pro W3" charset="-128"/>
              </a:defRPr>
            </a:lvl2pPr>
            <a:lvl3pPr>
              <a:defRPr sz="2800">
                <a:solidFill>
                  <a:schemeClr val="tx1"/>
                </a:solidFill>
                <a:latin typeface="Times" charset="0"/>
                <a:ea typeface="ヒラギノ角ゴ Pro W3" charset="-128"/>
              </a:defRPr>
            </a:lvl3pPr>
            <a:lvl4pPr>
              <a:defRPr sz="2800">
                <a:solidFill>
                  <a:schemeClr val="tx1"/>
                </a:solidFill>
                <a:latin typeface="Times" charset="0"/>
                <a:ea typeface="ヒラギノ角ゴ Pro W3" charset="-128"/>
              </a:defRPr>
            </a:lvl4pPr>
            <a:lvl5pPr>
              <a:defRPr sz="2800">
                <a:solidFill>
                  <a:schemeClr val="tx1"/>
                </a:solidFill>
                <a:latin typeface="Times" charset="0"/>
                <a:ea typeface="ヒラギノ角ゴ Pro W3" charset="-128"/>
              </a:defRPr>
            </a:lvl5pPr>
            <a:lvl6pPr marL="457200" eaLnBrk="0" fontAlgn="base" hangingPunct="0">
              <a:spcBef>
                <a:spcPct val="0"/>
              </a:spcBef>
              <a:spcAft>
                <a:spcPct val="0"/>
              </a:spcAft>
              <a:defRPr sz="2800">
                <a:solidFill>
                  <a:schemeClr val="tx1"/>
                </a:solidFill>
                <a:latin typeface="Times" charset="0"/>
                <a:ea typeface="ヒラギノ角ゴ Pro W3" charset="-128"/>
              </a:defRPr>
            </a:lvl6pPr>
            <a:lvl7pPr marL="914400" eaLnBrk="0" fontAlgn="base" hangingPunct="0">
              <a:spcBef>
                <a:spcPct val="0"/>
              </a:spcBef>
              <a:spcAft>
                <a:spcPct val="0"/>
              </a:spcAft>
              <a:defRPr sz="2800">
                <a:solidFill>
                  <a:schemeClr val="tx1"/>
                </a:solidFill>
                <a:latin typeface="Times" charset="0"/>
                <a:ea typeface="ヒラギノ角ゴ Pro W3" charset="-128"/>
              </a:defRPr>
            </a:lvl7pPr>
            <a:lvl8pPr marL="1371600" eaLnBrk="0" fontAlgn="base" hangingPunct="0">
              <a:spcBef>
                <a:spcPct val="0"/>
              </a:spcBef>
              <a:spcAft>
                <a:spcPct val="0"/>
              </a:spcAft>
              <a:defRPr sz="2800">
                <a:solidFill>
                  <a:schemeClr val="tx1"/>
                </a:solidFill>
                <a:latin typeface="Times" charset="0"/>
                <a:ea typeface="ヒラギノ角ゴ Pro W3" charset="-128"/>
              </a:defRPr>
            </a:lvl8pPr>
            <a:lvl9pPr marL="1828800" eaLnBrk="0" fontAlgn="base" hangingPunct="0">
              <a:spcBef>
                <a:spcPct val="0"/>
              </a:spcBef>
              <a:spcAft>
                <a:spcPct val="0"/>
              </a:spcAft>
              <a:defRPr sz="2800">
                <a:solidFill>
                  <a:schemeClr val="tx1"/>
                </a:solidFill>
                <a:latin typeface="Times" charset="0"/>
                <a:ea typeface="ヒラギノ角ゴ Pro W3" charset="-128"/>
              </a:defRPr>
            </a:lvl9pPr>
          </a:lstStyle>
          <a:p>
            <a:fld id="{6EF8BBD8-621C-45A8-ADA9-7EDD604BA75D}" type="slidenum">
              <a:rPr lang="en-US" sz="1200">
                <a:solidFill>
                  <a:prstClr val="black"/>
                </a:solidFill>
              </a:rPr>
              <a:pPr/>
              <a:t>6</a:t>
            </a:fld>
            <a:endParaRPr lang="en-US" sz="1200">
              <a:solidFill>
                <a:prstClr val="black"/>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ヒラギノ角ゴ Pro W3" charset="-128"/>
              </a:defRPr>
            </a:lvl1pPr>
            <a:lvl2pPr marL="37931725" indent="-37474525">
              <a:defRPr sz="2800">
                <a:solidFill>
                  <a:schemeClr val="tx1"/>
                </a:solidFill>
                <a:latin typeface="Times" charset="0"/>
                <a:ea typeface="ヒラギノ角ゴ Pro W3" charset="-128"/>
              </a:defRPr>
            </a:lvl2pPr>
            <a:lvl3pPr>
              <a:defRPr sz="2800">
                <a:solidFill>
                  <a:schemeClr val="tx1"/>
                </a:solidFill>
                <a:latin typeface="Times" charset="0"/>
                <a:ea typeface="ヒラギノ角ゴ Pro W3" charset="-128"/>
              </a:defRPr>
            </a:lvl3pPr>
            <a:lvl4pPr>
              <a:defRPr sz="2800">
                <a:solidFill>
                  <a:schemeClr val="tx1"/>
                </a:solidFill>
                <a:latin typeface="Times" charset="0"/>
                <a:ea typeface="ヒラギノ角ゴ Pro W3" charset="-128"/>
              </a:defRPr>
            </a:lvl4pPr>
            <a:lvl5pPr>
              <a:defRPr sz="2800">
                <a:solidFill>
                  <a:schemeClr val="tx1"/>
                </a:solidFill>
                <a:latin typeface="Times" charset="0"/>
                <a:ea typeface="ヒラギノ角ゴ Pro W3" charset="-128"/>
              </a:defRPr>
            </a:lvl5pPr>
            <a:lvl6pPr marL="457200" eaLnBrk="0" fontAlgn="base" hangingPunct="0">
              <a:spcBef>
                <a:spcPct val="0"/>
              </a:spcBef>
              <a:spcAft>
                <a:spcPct val="0"/>
              </a:spcAft>
              <a:defRPr sz="2800">
                <a:solidFill>
                  <a:schemeClr val="tx1"/>
                </a:solidFill>
                <a:latin typeface="Times" charset="0"/>
                <a:ea typeface="ヒラギノ角ゴ Pro W3" charset="-128"/>
              </a:defRPr>
            </a:lvl6pPr>
            <a:lvl7pPr marL="914400" eaLnBrk="0" fontAlgn="base" hangingPunct="0">
              <a:spcBef>
                <a:spcPct val="0"/>
              </a:spcBef>
              <a:spcAft>
                <a:spcPct val="0"/>
              </a:spcAft>
              <a:defRPr sz="2800">
                <a:solidFill>
                  <a:schemeClr val="tx1"/>
                </a:solidFill>
                <a:latin typeface="Times" charset="0"/>
                <a:ea typeface="ヒラギノ角ゴ Pro W3" charset="-128"/>
              </a:defRPr>
            </a:lvl7pPr>
            <a:lvl8pPr marL="1371600" eaLnBrk="0" fontAlgn="base" hangingPunct="0">
              <a:spcBef>
                <a:spcPct val="0"/>
              </a:spcBef>
              <a:spcAft>
                <a:spcPct val="0"/>
              </a:spcAft>
              <a:defRPr sz="2800">
                <a:solidFill>
                  <a:schemeClr val="tx1"/>
                </a:solidFill>
                <a:latin typeface="Times" charset="0"/>
                <a:ea typeface="ヒラギノ角ゴ Pro W3" charset="-128"/>
              </a:defRPr>
            </a:lvl8pPr>
            <a:lvl9pPr marL="1828800" eaLnBrk="0" fontAlgn="base" hangingPunct="0">
              <a:spcBef>
                <a:spcPct val="0"/>
              </a:spcBef>
              <a:spcAft>
                <a:spcPct val="0"/>
              </a:spcAft>
              <a:defRPr sz="2800">
                <a:solidFill>
                  <a:schemeClr val="tx1"/>
                </a:solidFill>
                <a:latin typeface="Times" charset="0"/>
                <a:ea typeface="ヒラギノ角ゴ Pro W3" charset="-128"/>
              </a:defRPr>
            </a:lvl9pPr>
          </a:lstStyle>
          <a:p>
            <a:fld id="{6EF8BBD8-621C-45A8-ADA9-7EDD604BA75D}" type="slidenum">
              <a:rPr lang="en-US" sz="1200">
                <a:solidFill>
                  <a:prstClr val="black"/>
                </a:solidFill>
              </a:rPr>
              <a:pPr/>
              <a:t>7</a:t>
            </a:fld>
            <a:endParaRPr lang="en-US" sz="1200">
              <a:solidFill>
                <a:prstClr val="black"/>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ヒラギノ角ゴ Pro W3" charset="-128"/>
              </a:defRPr>
            </a:lvl1pPr>
            <a:lvl2pPr marL="37931725" indent="-37474525">
              <a:defRPr sz="2800">
                <a:solidFill>
                  <a:schemeClr val="tx1"/>
                </a:solidFill>
                <a:latin typeface="Times" charset="0"/>
                <a:ea typeface="ヒラギノ角ゴ Pro W3" charset="-128"/>
              </a:defRPr>
            </a:lvl2pPr>
            <a:lvl3pPr>
              <a:defRPr sz="2800">
                <a:solidFill>
                  <a:schemeClr val="tx1"/>
                </a:solidFill>
                <a:latin typeface="Times" charset="0"/>
                <a:ea typeface="ヒラギノ角ゴ Pro W3" charset="-128"/>
              </a:defRPr>
            </a:lvl3pPr>
            <a:lvl4pPr>
              <a:defRPr sz="2800">
                <a:solidFill>
                  <a:schemeClr val="tx1"/>
                </a:solidFill>
                <a:latin typeface="Times" charset="0"/>
                <a:ea typeface="ヒラギノ角ゴ Pro W3" charset="-128"/>
              </a:defRPr>
            </a:lvl4pPr>
            <a:lvl5pPr>
              <a:defRPr sz="2800">
                <a:solidFill>
                  <a:schemeClr val="tx1"/>
                </a:solidFill>
                <a:latin typeface="Times" charset="0"/>
                <a:ea typeface="ヒラギノ角ゴ Pro W3" charset="-128"/>
              </a:defRPr>
            </a:lvl5pPr>
            <a:lvl6pPr marL="457200" eaLnBrk="0" fontAlgn="base" hangingPunct="0">
              <a:spcBef>
                <a:spcPct val="0"/>
              </a:spcBef>
              <a:spcAft>
                <a:spcPct val="0"/>
              </a:spcAft>
              <a:defRPr sz="2800">
                <a:solidFill>
                  <a:schemeClr val="tx1"/>
                </a:solidFill>
                <a:latin typeface="Times" charset="0"/>
                <a:ea typeface="ヒラギノ角ゴ Pro W3" charset="-128"/>
              </a:defRPr>
            </a:lvl6pPr>
            <a:lvl7pPr marL="914400" eaLnBrk="0" fontAlgn="base" hangingPunct="0">
              <a:spcBef>
                <a:spcPct val="0"/>
              </a:spcBef>
              <a:spcAft>
                <a:spcPct val="0"/>
              </a:spcAft>
              <a:defRPr sz="2800">
                <a:solidFill>
                  <a:schemeClr val="tx1"/>
                </a:solidFill>
                <a:latin typeface="Times" charset="0"/>
                <a:ea typeface="ヒラギノ角ゴ Pro W3" charset="-128"/>
              </a:defRPr>
            </a:lvl7pPr>
            <a:lvl8pPr marL="1371600" eaLnBrk="0" fontAlgn="base" hangingPunct="0">
              <a:spcBef>
                <a:spcPct val="0"/>
              </a:spcBef>
              <a:spcAft>
                <a:spcPct val="0"/>
              </a:spcAft>
              <a:defRPr sz="2800">
                <a:solidFill>
                  <a:schemeClr val="tx1"/>
                </a:solidFill>
                <a:latin typeface="Times" charset="0"/>
                <a:ea typeface="ヒラギノ角ゴ Pro W3" charset="-128"/>
              </a:defRPr>
            </a:lvl8pPr>
            <a:lvl9pPr marL="1828800" eaLnBrk="0" fontAlgn="base" hangingPunct="0">
              <a:spcBef>
                <a:spcPct val="0"/>
              </a:spcBef>
              <a:spcAft>
                <a:spcPct val="0"/>
              </a:spcAft>
              <a:defRPr sz="2800">
                <a:solidFill>
                  <a:schemeClr val="tx1"/>
                </a:solidFill>
                <a:latin typeface="Times" charset="0"/>
                <a:ea typeface="ヒラギノ角ゴ Pro W3" charset="-128"/>
              </a:defRPr>
            </a:lvl9pPr>
          </a:lstStyle>
          <a:p>
            <a:fld id="{6EF8BBD8-621C-45A8-ADA9-7EDD604BA75D}" type="slidenum">
              <a:rPr lang="en-US" sz="1200">
                <a:solidFill>
                  <a:prstClr val="black"/>
                </a:solidFill>
              </a:rPr>
              <a:pPr/>
              <a:t>8</a:t>
            </a:fld>
            <a:endParaRPr lang="en-US" sz="1200">
              <a:solidFill>
                <a:prstClr val="black"/>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ヒラギノ角ゴ Pro W3" charset="-128"/>
              </a:defRPr>
            </a:lvl1pPr>
            <a:lvl2pPr marL="37931725" indent="-37474525">
              <a:defRPr sz="2800">
                <a:solidFill>
                  <a:schemeClr val="tx1"/>
                </a:solidFill>
                <a:latin typeface="Times" charset="0"/>
                <a:ea typeface="ヒラギノ角ゴ Pro W3" charset="-128"/>
              </a:defRPr>
            </a:lvl2pPr>
            <a:lvl3pPr>
              <a:defRPr sz="2800">
                <a:solidFill>
                  <a:schemeClr val="tx1"/>
                </a:solidFill>
                <a:latin typeface="Times" charset="0"/>
                <a:ea typeface="ヒラギノ角ゴ Pro W3" charset="-128"/>
              </a:defRPr>
            </a:lvl3pPr>
            <a:lvl4pPr>
              <a:defRPr sz="2800">
                <a:solidFill>
                  <a:schemeClr val="tx1"/>
                </a:solidFill>
                <a:latin typeface="Times" charset="0"/>
                <a:ea typeface="ヒラギノ角ゴ Pro W3" charset="-128"/>
              </a:defRPr>
            </a:lvl4pPr>
            <a:lvl5pPr>
              <a:defRPr sz="2800">
                <a:solidFill>
                  <a:schemeClr val="tx1"/>
                </a:solidFill>
                <a:latin typeface="Times" charset="0"/>
                <a:ea typeface="ヒラギノ角ゴ Pro W3" charset="-128"/>
              </a:defRPr>
            </a:lvl5pPr>
            <a:lvl6pPr marL="457200" eaLnBrk="0" fontAlgn="base" hangingPunct="0">
              <a:spcBef>
                <a:spcPct val="0"/>
              </a:spcBef>
              <a:spcAft>
                <a:spcPct val="0"/>
              </a:spcAft>
              <a:defRPr sz="2800">
                <a:solidFill>
                  <a:schemeClr val="tx1"/>
                </a:solidFill>
                <a:latin typeface="Times" charset="0"/>
                <a:ea typeface="ヒラギノ角ゴ Pro W3" charset="-128"/>
              </a:defRPr>
            </a:lvl6pPr>
            <a:lvl7pPr marL="914400" eaLnBrk="0" fontAlgn="base" hangingPunct="0">
              <a:spcBef>
                <a:spcPct val="0"/>
              </a:spcBef>
              <a:spcAft>
                <a:spcPct val="0"/>
              </a:spcAft>
              <a:defRPr sz="2800">
                <a:solidFill>
                  <a:schemeClr val="tx1"/>
                </a:solidFill>
                <a:latin typeface="Times" charset="0"/>
                <a:ea typeface="ヒラギノ角ゴ Pro W3" charset="-128"/>
              </a:defRPr>
            </a:lvl7pPr>
            <a:lvl8pPr marL="1371600" eaLnBrk="0" fontAlgn="base" hangingPunct="0">
              <a:spcBef>
                <a:spcPct val="0"/>
              </a:spcBef>
              <a:spcAft>
                <a:spcPct val="0"/>
              </a:spcAft>
              <a:defRPr sz="2800">
                <a:solidFill>
                  <a:schemeClr val="tx1"/>
                </a:solidFill>
                <a:latin typeface="Times" charset="0"/>
                <a:ea typeface="ヒラギノ角ゴ Pro W3" charset="-128"/>
              </a:defRPr>
            </a:lvl8pPr>
            <a:lvl9pPr marL="1828800" eaLnBrk="0" fontAlgn="base" hangingPunct="0">
              <a:spcBef>
                <a:spcPct val="0"/>
              </a:spcBef>
              <a:spcAft>
                <a:spcPct val="0"/>
              </a:spcAft>
              <a:defRPr sz="2800">
                <a:solidFill>
                  <a:schemeClr val="tx1"/>
                </a:solidFill>
                <a:latin typeface="Times" charset="0"/>
                <a:ea typeface="ヒラギノ角ゴ Pro W3" charset="-128"/>
              </a:defRPr>
            </a:lvl9pPr>
          </a:lstStyle>
          <a:p>
            <a:fld id="{6EF8BBD8-621C-45A8-ADA9-7EDD604BA75D}" type="slidenum">
              <a:rPr lang="en-US" sz="1200">
                <a:solidFill>
                  <a:prstClr val="black"/>
                </a:solidFill>
              </a:rPr>
              <a:pPr/>
              <a:t>9</a:t>
            </a:fld>
            <a:endParaRPr lang="en-US" sz="1200">
              <a:solidFill>
                <a:prstClr val="black"/>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ヒラギノ角ゴ Pro W3" charset="-128"/>
              </a:defRPr>
            </a:lvl1pPr>
            <a:lvl2pPr marL="37931725" indent="-37474525">
              <a:defRPr sz="2800">
                <a:solidFill>
                  <a:schemeClr val="tx1"/>
                </a:solidFill>
                <a:latin typeface="Times" charset="0"/>
                <a:ea typeface="ヒラギノ角ゴ Pro W3" charset="-128"/>
              </a:defRPr>
            </a:lvl2pPr>
            <a:lvl3pPr>
              <a:defRPr sz="2800">
                <a:solidFill>
                  <a:schemeClr val="tx1"/>
                </a:solidFill>
                <a:latin typeface="Times" charset="0"/>
                <a:ea typeface="ヒラギノ角ゴ Pro W3" charset="-128"/>
              </a:defRPr>
            </a:lvl3pPr>
            <a:lvl4pPr>
              <a:defRPr sz="2800">
                <a:solidFill>
                  <a:schemeClr val="tx1"/>
                </a:solidFill>
                <a:latin typeface="Times" charset="0"/>
                <a:ea typeface="ヒラギノ角ゴ Pro W3" charset="-128"/>
              </a:defRPr>
            </a:lvl4pPr>
            <a:lvl5pPr>
              <a:defRPr sz="2800">
                <a:solidFill>
                  <a:schemeClr val="tx1"/>
                </a:solidFill>
                <a:latin typeface="Times" charset="0"/>
                <a:ea typeface="ヒラギノ角ゴ Pro W3" charset="-128"/>
              </a:defRPr>
            </a:lvl5pPr>
            <a:lvl6pPr marL="457200" eaLnBrk="0" fontAlgn="base" hangingPunct="0">
              <a:spcBef>
                <a:spcPct val="0"/>
              </a:spcBef>
              <a:spcAft>
                <a:spcPct val="0"/>
              </a:spcAft>
              <a:defRPr sz="2800">
                <a:solidFill>
                  <a:schemeClr val="tx1"/>
                </a:solidFill>
                <a:latin typeface="Times" charset="0"/>
                <a:ea typeface="ヒラギノ角ゴ Pro W3" charset="-128"/>
              </a:defRPr>
            </a:lvl6pPr>
            <a:lvl7pPr marL="914400" eaLnBrk="0" fontAlgn="base" hangingPunct="0">
              <a:spcBef>
                <a:spcPct val="0"/>
              </a:spcBef>
              <a:spcAft>
                <a:spcPct val="0"/>
              </a:spcAft>
              <a:defRPr sz="2800">
                <a:solidFill>
                  <a:schemeClr val="tx1"/>
                </a:solidFill>
                <a:latin typeface="Times" charset="0"/>
                <a:ea typeface="ヒラギノ角ゴ Pro W3" charset="-128"/>
              </a:defRPr>
            </a:lvl7pPr>
            <a:lvl8pPr marL="1371600" eaLnBrk="0" fontAlgn="base" hangingPunct="0">
              <a:spcBef>
                <a:spcPct val="0"/>
              </a:spcBef>
              <a:spcAft>
                <a:spcPct val="0"/>
              </a:spcAft>
              <a:defRPr sz="2800">
                <a:solidFill>
                  <a:schemeClr val="tx1"/>
                </a:solidFill>
                <a:latin typeface="Times" charset="0"/>
                <a:ea typeface="ヒラギノ角ゴ Pro W3" charset="-128"/>
              </a:defRPr>
            </a:lvl8pPr>
            <a:lvl9pPr marL="1828800" eaLnBrk="0" fontAlgn="base" hangingPunct="0">
              <a:spcBef>
                <a:spcPct val="0"/>
              </a:spcBef>
              <a:spcAft>
                <a:spcPct val="0"/>
              </a:spcAft>
              <a:defRPr sz="2800">
                <a:solidFill>
                  <a:schemeClr val="tx1"/>
                </a:solidFill>
                <a:latin typeface="Times" charset="0"/>
                <a:ea typeface="ヒラギノ角ゴ Pro W3" charset="-128"/>
              </a:defRPr>
            </a:lvl9pPr>
          </a:lstStyle>
          <a:p>
            <a:fld id="{6EF8BBD8-621C-45A8-ADA9-7EDD604BA75D}" type="slidenum">
              <a:rPr lang="en-US" sz="1200">
                <a:solidFill>
                  <a:prstClr val="black"/>
                </a:solidFill>
              </a:rPr>
              <a:pPr/>
              <a:t>10</a:t>
            </a:fld>
            <a:endParaRPr lang="en-US" sz="1200">
              <a:solidFill>
                <a:prstClr val="black"/>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charset="0"/>
                <a:ea typeface="ヒラギノ角ゴ Pro W3" charset="-128"/>
              </a:defRPr>
            </a:lvl1pPr>
            <a:lvl2pPr marL="37931725" indent="-37474525">
              <a:defRPr sz="2800">
                <a:solidFill>
                  <a:schemeClr val="tx1"/>
                </a:solidFill>
                <a:latin typeface="Times" charset="0"/>
                <a:ea typeface="ヒラギノ角ゴ Pro W3" charset="-128"/>
              </a:defRPr>
            </a:lvl2pPr>
            <a:lvl3pPr>
              <a:defRPr sz="2800">
                <a:solidFill>
                  <a:schemeClr val="tx1"/>
                </a:solidFill>
                <a:latin typeface="Times" charset="0"/>
                <a:ea typeface="ヒラギノ角ゴ Pro W3" charset="-128"/>
              </a:defRPr>
            </a:lvl3pPr>
            <a:lvl4pPr>
              <a:defRPr sz="2800">
                <a:solidFill>
                  <a:schemeClr val="tx1"/>
                </a:solidFill>
                <a:latin typeface="Times" charset="0"/>
                <a:ea typeface="ヒラギノ角ゴ Pro W3" charset="-128"/>
              </a:defRPr>
            </a:lvl4pPr>
            <a:lvl5pPr>
              <a:defRPr sz="2800">
                <a:solidFill>
                  <a:schemeClr val="tx1"/>
                </a:solidFill>
                <a:latin typeface="Times" charset="0"/>
                <a:ea typeface="ヒラギノ角ゴ Pro W3" charset="-128"/>
              </a:defRPr>
            </a:lvl5pPr>
            <a:lvl6pPr marL="457200" eaLnBrk="0" fontAlgn="base" hangingPunct="0">
              <a:spcBef>
                <a:spcPct val="0"/>
              </a:spcBef>
              <a:spcAft>
                <a:spcPct val="0"/>
              </a:spcAft>
              <a:defRPr sz="2800">
                <a:solidFill>
                  <a:schemeClr val="tx1"/>
                </a:solidFill>
                <a:latin typeface="Times" charset="0"/>
                <a:ea typeface="ヒラギノ角ゴ Pro W3" charset="-128"/>
              </a:defRPr>
            </a:lvl6pPr>
            <a:lvl7pPr marL="914400" eaLnBrk="0" fontAlgn="base" hangingPunct="0">
              <a:spcBef>
                <a:spcPct val="0"/>
              </a:spcBef>
              <a:spcAft>
                <a:spcPct val="0"/>
              </a:spcAft>
              <a:defRPr sz="2800">
                <a:solidFill>
                  <a:schemeClr val="tx1"/>
                </a:solidFill>
                <a:latin typeface="Times" charset="0"/>
                <a:ea typeface="ヒラギノ角ゴ Pro W3" charset="-128"/>
              </a:defRPr>
            </a:lvl7pPr>
            <a:lvl8pPr marL="1371600" eaLnBrk="0" fontAlgn="base" hangingPunct="0">
              <a:spcBef>
                <a:spcPct val="0"/>
              </a:spcBef>
              <a:spcAft>
                <a:spcPct val="0"/>
              </a:spcAft>
              <a:defRPr sz="2800">
                <a:solidFill>
                  <a:schemeClr val="tx1"/>
                </a:solidFill>
                <a:latin typeface="Times" charset="0"/>
                <a:ea typeface="ヒラギノ角ゴ Pro W3" charset="-128"/>
              </a:defRPr>
            </a:lvl8pPr>
            <a:lvl9pPr marL="1828800" eaLnBrk="0" fontAlgn="base" hangingPunct="0">
              <a:spcBef>
                <a:spcPct val="0"/>
              </a:spcBef>
              <a:spcAft>
                <a:spcPct val="0"/>
              </a:spcAft>
              <a:defRPr sz="2800">
                <a:solidFill>
                  <a:schemeClr val="tx1"/>
                </a:solidFill>
                <a:latin typeface="Times" charset="0"/>
                <a:ea typeface="ヒラギノ角ゴ Pro W3" charset="-128"/>
              </a:defRPr>
            </a:lvl9pPr>
          </a:lstStyle>
          <a:p>
            <a:fld id="{6EF8BBD8-621C-45A8-ADA9-7EDD604BA75D}" type="slidenum">
              <a:rPr lang="en-US" sz="1200">
                <a:solidFill>
                  <a:prstClr val="black"/>
                </a:solidFill>
              </a:rPr>
              <a:pPr/>
              <a:t>11</a:t>
            </a:fld>
            <a:endParaRPr lang="en-US" sz="1200">
              <a:solidFill>
                <a:prstClr val="black"/>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387" name="Rectangle 2"/>
          <p:cNvSpPr>
            <a:spLocks noGrp="1" noChangeArrowheads="1"/>
          </p:cNvSpPr>
          <p:nvPr>
            <p:ph type="ctrTitle"/>
          </p:nvPr>
        </p:nvSpPr>
        <p:spPr>
          <a:xfrm>
            <a:off x="685800" y="1295400"/>
            <a:ext cx="7772400" cy="1470025"/>
          </a:xfrm>
        </p:spPr>
        <p:txBody>
          <a:bodyPr/>
          <a:lstStyle>
            <a:lvl1pPr algn="ctr">
              <a:defRPr>
                <a:solidFill>
                  <a:srgbClr val="063052"/>
                </a:solidFill>
                <a:latin typeface="Arial" charset="0"/>
              </a:defRPr>
            </a:lvl1pPr>
          </a:lstStyle>
          <a:p>
            <a:pPr lvl="0"/>
            <a:r>
              <a:rPr lang="en-US" noProof="0" dirty="0" smtClean="0"/>
              <a:t>Click to edit Master title style</a:t>
            </a:r>
            <a:endParaRPr lang="en-US" noProof="0" dirty="0"/>
          </a:p>
        </p:txBody>
      </p:sp>
      <p:sp>
        <p:nvSpPr>
          <p:cNvPr id="16388" name="Rectangle 3"/>
          <p:cNvSpPr>
            <a:spLocks noGrp="1" noChangeArrowheads="1"/>
          </p:cNvSpPr>
          <p:nvPr>
            <p:ph type="subTitle" idx="1"/>
          </p:nvPr>
        </p:nvSpPr>
        <p:spPr>
          <a:xfrm>
            <a:off x="685800" y="3048000"/>
            <a:ext cx="7772400" cy="990600"/>
          </a:xfrm>
        </p:spPr>
        <p:txBody>
          <a:bodyPr/>
          <a:lstStyle>
            <a:lvl1pPr marL="0" indent="0" algn="ctr">
              <a:lnSpc>
                <a:spcPct val="90000"/>
              </a:lnSpc>
              <a:buFont typeface="Webdings" charset="0"/>
              <a:buNone/>
              <a:defRPr sz="2400">
                <a:solidFill>
                  <a:srgbClr val="063052"/>
                </a:solidFill>
                <a:latin typeface="Arial" charset="0"/>
              </a:defRPr>
            </a:lvl1pPr>
          </a:lstStyle>
          <a:p>
            <a:pPr lvl="0"/>
            <a:r>
              <a:rPr lang="en-US" noProof="0" dirty="0" smtClean="0"/>
              <a:t>Click to edit Master subtitle style</a:t>
            </a:r>
            <a:endParaRPr lang="en-US" noProof="0" dirty="0"/>
          </a:p>
        </p:txBody>
      </p:sp>
      <p:sp>
        <p:nvSpPr>
          <p:cNvPr id="6" name="Rectangle 5"/>
          <p:cNvSpPr/>
          <p:nvPr userDrawn="1"/>
        </p:nvSpPr>
        <p:spPr>
          <a:xfrm>
            <a:off x="381000" y="6400800"/>
            <a:ext cx="8382000" cy="228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pic>
        <p:nvPicPr>
          <p:cNvPr id="7" name="Picture 6" descr="ToastmastersLogo-Color.ai"/>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22034" y="3773632"/>
            <a:ext cx="3695700" cy="2855768"/>
          </a:xfrm>
          <a:prstGeom prst="rect">
            <a:avLst/>
          </a:prstGeom>
        </p:spPr>
      </p:pic>
      <p:sp>
        <p:nvSpPr>
          <p:cNvPr id="8" name="Rectangle 7"/>
          <p:cNvSpPr/>
          <p:nvPr userDrawn="1"/>
        </p:nvSpPr>
        <p:spPr>
          <a:xfrm>
            <a:off x="381000" y="381000"/>
            <a:ext cx="8382000" cy="762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Tree>
    <p:extLst>
      <p:ext uri="{BB962C8B-B14F-4D97-AF65-F5344CB8AC3E}">
        <p14:creationId xmlns:p14="http://schemas.microsoft.com/office/powerpoint/2010/main" val="350936531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24000"/>
            <a:ext cx="7467600" cy="4572000"/>
          </a:xfrm>
        </p:spPr>
        <p:txBody>
          <a:bodyPr/>
          <a:lstStyle>
            <a:lvl1pPr marL="0" indent="0">
              <a:buFontTx/>
              <a:buNone/>
              <a:defRPr/>
            </a:lvl1pPr>
            <a:lvl4pPr marL="1600200" indent="-228600">
              <a:buFont typeface="Lucida Grande"/>
              <a:buChar char="–"/>
              <a:defRPr/>
            </a:lvl4pPr>
          </a:lstStyle>
          <a:p>
            <a:pPr lvl="0"/>
            <a:r>
              <a:rPr lang="en-US" dirty="0" smtClean="0"/>
              <a:t>Click to edit Master text styles</a:t>
            </a:r>
          </a:p>
        </p:txBody>
      </p:sp>
      <p:sp>
        <p:nvSpPr>
          <p:cNvPr id="4" name="Rectangle 2"/>
          <p:cNvSpPr>
            <a:spLocks noGrp="1" noChangeArrowheads="1"/>
          </p:cNvSpPr>
          <p:nvPr>
            <p:ph type="title"/>
          </p:nvPr>
        </p:nvSpPr>
        <p:spPr bwMode="auto">
          <a:xfrm>
            <a:off x="838200" y="431799"/>
            <a:ext cx="7467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smtClean="0"/>
              <a:t>Click to edit style</a:t>
            </a:r>
            <a:endParaRPr lang="en-US" dirty="0"/>
          </a:p>
        </p:txBody>
      </p:sp>
    </p:spTree>
    <p:extLst>
      <p:ext uri="{BB962C8B-B14F-4D97-AF65-F5344CB8AC3E}">
        <p14:creationId xmlns:p14="http://schemas.microsoft.com/office/powerpoint/2010/main" val="108625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95400"/>
            <a:ext cx="7467600" cy="4724400"/>
          </a:xfrm>
        </p:spPr>
        <p:txBody>
          <a:bodyPr/>
          <a:lstStyle>
            <a:lvl1pPr marL="398463" indent="-398463">
              <a:defRPr/>
            </a:lvl1pPr>
            <a:lvl4pPr marL="1600200" indent="-228600">
              <a:buFont typeface="Lucida Grande"/>
              <a:buChar cha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174486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82600" y="440269"/>
            <a:ext cx="8204199" cy="609600"/>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524000"/>
            <a:ext cx="3962400" cy="4572000"/>
          </a:xfrm>
        </p:spPr>
        <p:txBody>
          <a:bodyPr/>
          <a:lstStyle>
            <a:lvl1pPr marL="398463" indent="-398463">
              <a:defRPr sz="2800"/>
            </a:lvl1pPr>
            <a:lvl2pPr>
              <a:defRPr sz="2400"/>
            </a:lvl2pPr>
            <a:lvl3pPr>
              <a:defRPr sz="2000"/>
            </a:lvl3pPr>
            <a:lvl4pPr marL="1600200" indent="-228600">
              <a:buFont typeface="Lucida Grande"/>
              <a:buChar cha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4343400" y="1524000"/>
            <a:ext cx="4343400" cy="4572000"/>
          </a:xfrm>
        </p:spPr>
        <p:txBody>
          <a:bodyPr/>
          <a:lstStyle>
            <a:lvl1pPr marL="398463" indent="-398463">
              <a:defRPr sz="2800"/>
            </a:lvl1pPr>
            <a:lvl2pPr>
              <a:defRPr sz="2400"/>
            </a:lvl2pPr>
            <a:lvl3pPr>
              <a:defRPr sz="2000"/>
            </a:lvl3pPr>
            <a:lvl4pPr marL="1600200" indent="-228600">
              <a:buFont typeface="Lucida Grande"/>
              <a:buChar cha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510590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31802" y="250295"/>
            <a:ext cx="8305800" cy="960438"/>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6764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marL="1600200" indent="-228600">
              <a:buFont typeface="Lucida Grande"/>
              <a:buChar cha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Text Placeholder 4"/>
          <p:cNvSpPr>
            <a:spLocks noGrp="1"/>
          </p:cNvSpPr>
          <p:nvPr>
            <p:ph type="body" sz="quarter" idx="3"/>
          </p:nvPr>
        </p:nvSpPr>
        <p:spPr>
          <a:xfrm>
            <a:off x="4645025" y="16764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marL="1600200" indent="-228600">
              <a:buFont typeface="Lucida Grande"/>
              <a:buChar cha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826826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vl1pPr>
          </a:lstStyle>
          <a:p>
            <a:r>
              <a:rPr lang="en-US" dirty="0" smtClean="0"/>
              <a:t>Click to edit Master title style</a:t>
            </a:r>
            <a:endParaRPr lang="en-US" dirty="0"/>
          </a:p>
        </p:txBody>
      </p:sp>
    </p:spTree>
    <p:extLst>
      <p:ext uri="{BB962C8B-B14F-4D97-AF65-F5344CB8AC3E}">
        <p14:creationId xmlns:p14="http://schemas.microsoft.com/office/powerpoint/2010/main" val="1065325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69896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43462"/>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2954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54435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352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2990429"/>
      </p:ext>
    </p:extLst>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3"/>
          <p:cNvSpPr>
            <a:spLocks noGrp="1" noChangeArrowheads="1"/>
          </p:cNvSpPr>
          <p:nvPr>
            <p:ph type="body" idx="1"/>
          </p:nvPr>
        </p:nvSpPr>
        <p:spPr bwMode="auto">
          <a:xfrm>
            <a:off x="762000" y="1600200"/>
            <a:ext cx="76200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endParaRPr lang="en-US" dirty="0"/>
          </a:p>
          <a:p>
            <a:pPr lvl="1"/>
            <a:r>
              <a:rPr lang="en-US" dirty="0"/>
              <a:t>Second level</a:t>
            </a:r>
          </a:p>
          <a:p>
            <a:pPr lvl="2"/>
            <a:r>
              <a:rPr lang="en-US" dirty="0"/>
              <a:t>Third level</a:t>
            </a:r>
          </a:p>
          <a:p>
            <a:pPr lvl="3"/>
            <a:r>
              <a:rPr lang="en-US" dirty="0"/>
              <a:t>Fourth level</a:t>
            </a:r>
          </a:p>
        </p:txBody>
      </p:sp>
      <p:sp>
        <p:nvSpPr>
          <p:cNvPr id="3" name="Rectangle 2"/>
          <p:cNvSpPr/>
          <p:nvPr userDrawn="1"/>
        </p:nvSpPr>
        <p:spPr>
          <a:xfrm>
            <a:off x="381000" y="381000"/>
            <a:ext cx="8382000" cy="762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
        <p:nvSpPr>
          <p:cNvPr id="6" name="Rectangle 5"/>
          <p:cNvSpPr/>
          <p:nvPr userDrawn="1"/>
        </p:nvSpPr>
        <p:spPr>
          <a:xfrm>
            <a:off x="381000" y="6400800"/>
            <a:ext cx="7772400" cy="228600"/>
          </a:xfrm>
          <a:prstGeom prst="rect">
            <a:avLst/>
          </a:prstGeom>
          <a:gradFill>
            <a:gsLst>
              <a:gs pos="0">
                <a:schemeClr val="accent1">
                  <a:shade val="51000"/>
                  <a:satMod val="130000"/>
                </a:schemeClr>
              </a:gs>
              <a:gs pos="26000">
                <a:schemeClr val="accent1">
                  <a:shade val="93000"/>
                  <a:satMod val="130000"/>
                </a:schemeClr>
              </a:gs>
              <a:gs pos="96000">
                <a:schemeClr val="accent1">
                  <a:shade val="94000"/>
                  <a:satMod val="135000"/>
                  <a:alpha val="0"/>
                </a:schemeClr>
              </a:gs>
            </a:gsLst>
            <a:lin ang="30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pic>
        <p:nvPicPr>
          <p:cNvPr id="4" name="Picture 3" descr="ToastmastersLogo-Color.ai"/>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685741" y="6001327"/>
            <a:ext cx="1305859" cy="1009073"/>
          </a:xfrm>
          <a:prstGeom prst="rect">
            <a:avLst/>
          </a:prstGeom>
        </p:spPr>
      </p:pic>
      <p:sp>
        <p:nvSpPr>
          <p:cNvPr id="5" name="TextBox 4"/>
          <p:cNvSpPr txBox="1"/>
          <p:nvPr userDrawn="1"/>
        </p:nvSpPr>
        <p:spPr>
          <a:xfrm>
            <a:off x="533400" y="6383179"/>
            <a:ext cx="1555296" cy="246221"/>
          </a:xfrm>
          <a:prstGeom prst="rect">
            <a:avLst/>
          </a:prstGeom>
          <a:noFill/>
        </p:spPr>
        <p:txBody>
          <a:bodyPr wrap="none" rtlCol="0">
            <a:spAutoFit/>
          </a:bodyPr>
          <a:lstStyle/>
          <a:p>
            <a:pPr fontAlgn="base">
              <a:spcBef>
                <a:spcPct val="0"/>
              </a:spcBef>
              <a:spcAft>
                <a:spcPct val="0"/>
              </a:spcAft>
            </a:pPr>
            <a:r>
              <a:rPr lang="en-US" sz="1000" b="1" dirty="0" err="1" smtClean="0">
                <a:solidFill>
                  <a:srgbClr val="808080">
                    <a:lumMod val="20000"/>
                    <a:lumOff val="80000"/>
                  </a:srgbClr>
                </a:solidFill>
                <a:cs typeface="Arial" charset="0"/>
              </a:rPr>
              <a:t>www.toastmasters.org</a:t>
            </a:r>
            <a:endParaRPr lang="en-US" sz="1000" b="1" dirty="0">
              <a:solidFill>
                <a:srgbClr val="808080">
                  <a:lumMod val="20000"/>
                  <a:lumOff val="80000"/>
                </a:srgbClr>
              </a:solidFill>
              <a:cs typeface="Arial" charset="0"/>
            </a:endParaRPr>
          </a:p>
        </p:txBody>
      </p:sp>
      <p:sp>
        <p:nvSpPr>
          <p:cNvPr id="1027" name="Rectangle 2"/>
          <p:cNvSpPr>
            <a:spLocks noGrp="1" noChangeArrowheads="1"/>
          </p:cNvSpPr>
          <p:nvPr>
            <p:ph type="title"/>
          </p:nvPr>
        </p:nvSpPr>
        <p:spPr bwMode="auto">
          <a:xfrm>
            <a:off x="838200" y="431799"/>
            <a:ext cx="7467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smtClean="0"/>
              <a:t>Click to edit style</a:t>
            </a:r>
            <a:endParaRPr lang="en-US" dirty="0"/>
          </a:p>
        </p:txBody>
      </p:sp>
    </p:spTree>
    <p:extLst>
      <p:ext uri="{BB962C8B-B14F-4D97-AF65-F5344CB8AC3E}">
        <p14:creationId xmlns:p14="http://schemas.microsoft.com/office/powerpoint/2010/main" val="122558019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Lst>
  <p:timing>
    <p:tnLst>
      <p:par>
        <p:cTn id="1" dur="indefinite" restart="never" nodeType="tmRoot"/>
      </p:par>
    </p:tnLst>
  </p:timing>
  <p:txStyles>
    <p:titleStyle>
      <a:lvl1pPr algn="l" rtl="0" eaLnBrk="1" fontAlgn="base" hangingPunct="1">
        <a:spcBef>
          <a:spcPct val="0"/>
        </a:spcBef>
        <a:spcAft>
          <a:spcPct val="0"/>
        </a:spcAft>
        <a:defRPr sz="3400" b="1" spc="-100">
          <a:solidFill>
            <a:schemeClr val="bg1"/>
          </a:solidFill>
          <a:latin typeface="+mj-lt"/>
          <a:ea typeface="ヒラギノ角ゴ Pro W3" charset="0"/>
          <a:cs typeface="+mj-cs"/>
        </a:defRPr>
      </a:lvl1pPr>
      <a:lvl2pPr algn="l" rtl="0" eaLnBrk="1" fontAlgn="base" hangingPunct="1">
        <a:spcBef>
          <a:spcPct val="0"/>
        </a:spcBef>
        <a:spcAft>
          <a:spcPct val="0"/>
        </a:spcAft>
        <a:defRPr sz="4000" b="1">
          <a:solidFill>
            <a:srgbClr val="063052"/>
          </a:solidFill>
          <a:latin typeface="Arial" charset="0"/>
          <a:ea typeface="ヒラギノ角ゴ Pro W3" charset="0"/>
        </a:defRPr>
      </a:lvl2pPr>
      <a:lvl3pPr algn="l" rtl="0" eaLnBrk="1" fontAlgn="base" hangingPunct="1">
        <a:spcBef>
          <a:spcPct val="0"/>
        </a:spcBef>
        <a:spcAft>
          <a:spcPct val="0"/>
        </a:spcAft>
        <a:defRPr sz="4000" b="1">
          <a:solidFill>
            <a:srgbClr val="063052"/>
          </a:solidFill>
          <a:latin typeface="Arial" charset="0"/>
          <a:ea typeface="ヒラギノ角ゴ Pro W3" charset="0"/>
        </a:defRPr>
      </a:lvl3pPr>
      <a:lvl4pPr algn="l" rtl="0" eaLnBrk="1" fontAlgn="base" hangingPunct="1">
        <a:spcBef>
          <a:spcPct val="0"/>
        </a:spcBef>
        <a:spcAft>
          <a:spcPct val="0"/>
        </a:spcAft>
        <a:defRPr sz="4000" b="1">
          <a:solidFill>
            <a:srgbClr val="063052"/>
          </a:solidFill>
          <a:latin typeface="Arial" charset="0"/>
          <a:ea typeface="ヒラギノ角ゴ Pro W3" charset="0"/>
        </a:defRPr>
      </a:lvl4pPr>
      <a:lvl5pPr algn="l" rtl="0" eaLnBrk="1" fontAlgn="base" hangingPunct="1">
        <a:spcBef>
          <a:spcPct val="0"/>
        </a:spcBef>
        <a:spcAft>
          <a:spcPct val="0"/>
        </a:spcAft>
        <a:defRPr sz="4000" b="1">
          <a:solidFill>
            <a:srgbClr val="063052"/>
          </a:solidFill>
          <a:latin typeface="Arial" charset="0"/>
          <a:ea typeface="ヒラギノ角ゴ Pro W3" charset="0"/>
        </a:defRPr>
      </a:lvl5pPr>
      <a:lvl6pPr marL="457200" algn="l" rtl="0" eaLnBrk="1" fontAlgn="base" hangingPunct="1">
        <a:spcBef>
          <a:spcPct val="0"/>
        </a:spcBef>
        <a:spcAft>
          <a:spcPct val="0"/>
        </a:spcAft>
        <a:defRPr sz="4000" b="1">
          <a:solidFill>
            <a:srgbClr val="063052"/>
          </a:solidFill>
          <a:latin typeface="Arial" charset="0"/>
        </a:defRPr>
      </a:lvl6pPr>
      <a:lvl7pPr marL="914400" algn="l" rtl="0" eaLnBrk="1" fontAlgn="base" hangingPunct="1">
        <a:spcBef>
          <a:spcPct val="0"/>
        </a:spcBef>
        <a:spcAft>
          <a:spcPct val="0"/>
        </a:spcAft>
        <a:defRPr sz="4000" b="1">
          <a:solidFill>
            <a:srgbClr val="063052"/>
          </a:solidFill>
          <a:latin typeface="Arial" charset="0"/>
        </a:defRPr>
      </a:lvl7pPr>
      <a:lvl8pPr marL="1371600" algn="l" rtl="0" eaLnBrk="1" fontAlgn="base" hangingPunct="1">
        <a:spcBef>
          <a:spcPct val="0"/>
        </a:spcBef>
        <a:spcAft>
          <a:spcPct val="0"/>
        </a:spcAft>
        <a:defRPr sz="4000" b="1">
          <a:solidFill>
            <a:srgbClr val="063052"/>
          </a:solidFill>
          <a:latin typeface="Arial" charset="0"/>
        </a:defRPr>
      </a:lvl8pPr>
      <a:lvl9pPr marL="1828800" algn="l" rtl="0" eaLnBrk="1" fontAlgn="base" hangingPunct="1">
        <a:spcBef>
          <a:spcPct val="0"/>
        </a:spcBef>
        <a:spcAft>
          <a:spcPct val="0"/>
        </a:spcAft>
        <a:defRPr sz="4000" b="1">
          <a:solidFill>
            <a:srgbClr val="063052"/>
          </a:solidFill>
          <a:latin typeface="Arial" charset="0"/>
        </a:defRPr>
      </a:lvl9pPr>
    </p:titleStyle>
    <p:bodyStyle>
      <a:lvl1pPr marL="398463" indent="-398463" algn="l" rtl="0" eaLnBrk="1" fontAlgn="base" hangingPunct="1">
        <a:spcBef>
          <a:spcPct val="20000"/>
        </a:spcBef>
        <a:spcAft>
          <a:spcPct val="0"/>
        </a:spcAft>
        <a:buClr>
          <a:srgbClr val="CD202C"/>
        </a:buClr>
        <a:buFont typeface="Webdings" charset="2"/>
        <a:buChar char="4"/>
        <a:defRPr sz="2800" spc="-50">
          <a:solidFill>
            <a:schemeClr val="tx1"/>
          </a:solidFill>
          <a:latin typeface="+mn-lt"/>
          <a:ea typeface="ヒラギノ角ゴ Pro W3" charset="0"/>
          <a:cs typeface="+mn-cs"/>
        </a:defRPr>
      </a:lvl1pPr>
      <a:lvl2pPr marL="742950" indent="-285750" algn="l" rtl="0" eaLnBrk="1" fontAlgn="base" hangingPunct="1">
        <a:spcBef>
          <a:spcPct val="20000"/>
        </a:spcBef>
        <a:spcAft>
          <a:spcPct val="0"/>
        </a:spcAft>
        <a:buClr>
          <a:srgbClr val="063052"/>
        </a:buClr>
        <a:buFont typeface="Wingdings" charset="0"/>
        <a:buChar char="§"/>
        <a:defRPr sz="2500" spc="-50">
          <a:solidFill>
            <a:schemeClr val="tx1"/>
          </a:solidFill>
          <a:latin typeface="+mn-lt"/>
          <a:ea typeface="ヒラギノ角ゴ Pro W3" charset="0"/>
        </a:defRPr>
      </a:lvl2pPr>
      <a:lvl3pPr marL="1143000" indent="-228600" algn="l" rtl="0" eaLnBrk="1" fontAlgn="base" hangingPunct="1">
        <a:spcBef>
          <a:spcPct val="20000"/>
        </a:spcBef>
        <a:spcAft>
          <a:spcPct val="0"/>
        </a:spcAft>
        <a:buClr>
          <a:srgbClr val="800000"/>
        </a:buClr>
        <a:buChar char="•"/>
        <a:defRPr sz="2200" spc="-50">
          <a:solidFill>
            <a:schemeClr val="tx1"/>
          </a:solidFill>
          <a:latin typeface="+mn-lt"/>
          <a:ea typeface="ヒラギノ角ゴ Pro W3" charset="0"/>
        </a:defRPr>
      </a:lvl3pPr>
      <a:lvl4pPr marL="1600200" indent="-228600" algn="l" rtl="0" eaLnBrk="1" fontAlgn="base" hangingPunct="1">
        <a:spcBef>
          <a:spcPct val="20000"/>
        </a:spcBef>
        <a:spcAft>
          <a:spcPct val="0"/>
        </a:spcAft>
        <a:buClr>
          <a:srgbClr val="063052"/>
        </a:buClr>
        <a:buFont typeface="Lucida Grande"/>
        <a:buChar char="–"/>
        <a:defRPr sz="2000" spc="-50">
          <a:solidFill>
            <a:schemeClr val="tx1"/>
          </a:solidFill>
          <a:latin typeface="+mn-lt"/>
          <a:ea typeface="ヒラギノ角ゴ Pro W3" charset="0"/>
        </a:defRPr>
      </a:lvl4pPr>
      <a:lvl5pPr marL="2057400" indent="-228600" algn="l" rtl="0" eaLnBrk="1" fontAlgn="base" hangingPunct="1">
        <a:spcBef>
          <a:spcPct val="20000"/>
        </a:spcBef>
        <a:spcAft>
          <a:spcPct val="0"/>
        </a:spcAft>
        <a:buClr>
          <a:srgbClr val="800000"/>
        </a:buClr>
        <a:buFont typeface="Arial Black" charset="0"/>
        <a:buChar char="►"/>
        <a:defRPr sz="2000">
          <a:solidFill>
            <a:srgbClr val="063052"/>
          </a:solidFill>
          <a:latin typeface="+mn-lt"/>
          <a:ea typeface="ヒラギノ角ゴ Pro W3" charset="0"/>
        </a:defRPr>
      </a:lvl5pPr>
      <a:lvl6pPr marL="2514600" indent="-228600" algn="l" rtl="0" eaLnBrk="1" fontAlgn="base" hangingPunct="1">
        <a:spcBef>
          <a:spcPct val="20000"/>
        </a:spcBef>
        <a:spcAft>
          <a:spcPct val="0"/>
        </a:spcAft>
        <a:buClr>
          <a:srgbClr val="800000"/>
        </a:buClr>
        <a:buFont typeface="Arial Black" pitchFamily="34" charset="0"/>
        <a:buChar char="►"/>
        <a:defRPr sz="2000">
          <a:solidFill>
            <a:srgbClr val="063052"/>
          </a:solidFill>
          <a:latin typeface="+mn-lt"/>
        </a:defRPr>
      </a:lvl6pPr>
      <a:lvl7pPr marL="2971800" indent="-228600" algn="l" rtl="0" eaLnBrk="1" fontAlgn="base" hangingPunct="1">
        <a:spcBef>
          <a:spcPct val="20000"/>
        </a:spcBef>
        <a:spcAft>
          <a:spcPct val="0"/>
        </a:spcAft>
        <a:buClr>
          <a:srgbClr val="800000"/>
        </a:buClr>
        <a:buFont typeface="Arial Black" pitchFamily="34" charset="0"/>
        <a:buChar char="►"/>
        <a:defRPr sz="2000">
          <a:solidFill>
            <a:srgbClr val="063052"/>
          </a:solidFill>
          <a:latin typeface="+mn-lt"/>
        </a:defRPr>
      </a:lvl7pPr>
      <a:lvl8pPr marL="3429000" indent="-228600" algn="l" rtl="0" eaLnBrk="1" fontAlgn="base" hangingPunct="1">
        <a:spcBef>
          <a:spcPct val="20000"/>
        </a:spcBef>
        <a:spcAft>
          <a:spcPct val="0"/>
        </a:spcAft>
        <a:buClr>
          <a:srgbClr val="800000"/>
        </a:buClr>
        <a:buFont typeface="Arial Black" pitchFamily="34" charset="0"/>
        <a:buChar char="►"/>
        <a:defRPr sz="2000">
          <a:solidFill>
            <a:srgbClr val="063052"/>
          </a:solidFill>
          <a:latin typeface="+mn-lt"/>
        </a:defRPr>
      </a:lvl8pPr>
      <a:lvl9pPr marL="3886200" indent="-228600" algn="l" rtl="0" eaLnBrk="1" fontAlgn="base" hangingPunct="1">
        <a:spcBef>
          <a:spcPct val="20000"/>
        </a:spcBef>
        <a:spcAft>
          <a:spcPct val="0"/>
        </a:spcAft>
        <a:buClr>
          <a:srgbClr val="800000"/>
        </a:buClr>
        <a:buFont typeface="Arial Black" pitchFamily="34" charset="0"/>
        <a:buChar char="►"/>
        <a:defRPr sz="2000">
          <a:solidFill>
            <a:srgbClr val="06305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a:spLocks noChangeArrowheads="1"/>
          </p:cNvSpPr>
          <p:nvPr/>
        </p:nvSpPr>
        <p:spPr bwMode="auto">
          <a:xfrm>
            <a:off x="429313" y="1196752"/>
            <a:ext cx="8305800"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charset="0"/>
                <a:ea typeface="ヒラギノ角ゴ Pro W3" charset="-128"/>
              </a:defRPr>
            </a:lvl1pPr>
            <a:lvl2pPr marL="37931725" indent="-37474525">
              <a:defRPr sz="2800">
                <a:solidFill>
                  <a:schemeClr val="tx1"/>
                </a:solidFill>
                <a:latin typeface="Times" charset="0"/>
                <a:ea typeface="ヒラギノ角ゴ Pro W3" charset="-128"/>
              </a:defRPr>
            </a:lvl2pPr>
            <a:lvl3pPr>
              <a:defRPr sz="2800">
                <a:solidFill>
                  <a:schemeClr val="tx1"/>
                </a:solidFill>
                <a:latin typeface="Times" charset="0"/>
                <a:ea typeface="ヒラギノ角ゴ Pro W3" charset="-128"/>
              </a:defRPr>
            </a:lvl3pPr>
            <a:lvl4pPr>
              <a:defRPr sz="2800">
                <a:solidFill>
                  <a:schemeClr val="tx1"/>
                </a:solidFill>
                <a:latin typeface="Times" charset="0"/>
                <a:ea typeface="ヒラギノ角ゴ Pro W3" charset="-128"/>
              </a:defRPr>
            </a:lvl4pPr>
            <a:lvl5pPr>
              <a:defRPr sz="2800">
                <a:solidFill>
                  <a:schemeClr val="tx1"/>
                </a:solidFill>
                <a:latin typeface="Times" charset="0"/>
                <a:ea typeface="ヒラギノ角ゴ Pro W3" charset="-128"/>
              </a:defRPr>
            </a:lvl5pPr>
            <a:lvl6pPr marL="457200" eaLnBrk="0" fontAlgn="base" hangingPunct="0">
              <a:spcBef>
                <a:spcPct val="0"/>
              </a:spcBef>
              <a:spcAft>
                <a:spcPct val="0"/>
              </a:spcAft>
              <a:defRPr sz="2800">
                <a:solidFill>
                  <a:schemeClr val="tx1"/>
                </a:solidFill>
                <a:latin typeface="Times" charset="0"/>
                <a:ea typeface="ヒラギノ角ゴ Pro W3" charset="-128"/>
              </a:defRPr>
            </a:lvl6pPr>
            <a:lvl7pPr marL="914400" eaLnBrk="0" fontAlgn="base" hangingPunct="0">
              <a:spcBef>
                <a:spcPct val="0"/>
              </a:spcBef>
              <a:spcAft>
                <a:spcPct val="0"/>
              </a:spcAft>
              <a:defRPr sz="2800">
                <a:solidFill>
                  <a:schemeClr val="tx1"/>
                </a:solidFill>
                <a:latin typeface="Times" charset="0"/>
                <a:ea typeface="ヒラギノ角ゴ Pro W3" charset="-128"/>
              </a:defRPr>
            </a:lvl7pPr>
            <a:lvl8pPr marL="1371600" eaLnBrk="0" fontAlgn="base" hangingPunct="0">
              <a:spcBef>
                <a:spcPct val="0"/>
              </a:spcBef>
              <a:spcAft>
                <a:spcPct val="0"/>
              </a:spcAft>
              <a:defRPr sz="2800">
                <a:solidFill>
                  <a:schemeClr val="tx1"/>
                </a:solidFill>
                <a:latin typeface="Times" charset="0"/>
                <a:ea typeface="ヒラギノ角ゴ Pro W3" charset="-128"/>
              </a:defRPr>
            </a:lvl8pPr>
            <a:lvl9pPr marL="1828800" eaLnBrk="0" fontAlgn="base" hangingPunct="0">
              <a:spcBef>
                <a:spcPct val="0"/>
              </a:spcBef>
              <a:spcAft>
                <a:spcPct val="0"/>
              </a:spcAft>
              <a:defRPr sz="2800">
                <a:solidFill>
                  <a:schemeClr val="tx1"/>
                </a:solidFill>
                <a:latin typeface="Times" charset="0"/>
                <a:ea typeface="ヒラギノ角ゴ Pro W3" charset="-128"/>
              </a:defRPr>
            </a:lvl9pPr>
          </a:lstStyle>
          <a:p>
            <a:pPr algn="ctr" eaLnBrk="0" fontAlgn="base" hangingPunct="0">
              <a:spcBef>
                <a:spcPct val="0"/>
              </a:spcBef>
              <a:spcAft>
                <a:spcPct val="0"/>
              </a:spcAft>
            </a:pPr>
            <a:r>
              <a:rPr lang="en-US" sz="4600" dirty="0" smtClean="0">
                <a:solidFill>
                  <a:srgbClr val="00293F"/>
                </a:solidFill>
                <a:latin typeface="Arial" charset="0"/>
                <a:cs typeface="Arial" charset="0"/>
              </a:rPr>
              <a:t>Speech Contest</a:t>
            </a:r>
          </a:p>
          <a:p>
            <a:pPr algn="ctr" eaLnBrk="0" fontAlgn="base" hangingPunct="0">
              <a:spcBef>
                <a:spcPct val="0"/>
              </a:spcBef>
              <a:spcAft>
                <a:spcPct val="0"/>
              </a:spcAft>
            </a:pPr>
            <a:r>
              <a:rPr lang="en-US" sz="4600" b="1" dirty="0" smtClean="0">
                <a:solidFill>
                  <a:srgbClr val="00293F"/>
                </a:solidFill>
                <a:latin typeface="Arial" charset="0"/>
                <a:cs typeface="Arial" charset="0"/>
              </a:rPr>
              <a:t>Judges Training</a:t>
            </a:r>
            <a:endParaRPr lang="en-US" sz="4600" b="1" dirty="0">
              <a:solidFill>
                <a:srgbClr val="00293F"/>
              </a:solidFill>
              <a:latin typeface="Arial" charset="0"/>
              <a:cs typeface="Arial" charset="0"/>
            </a:endParaRPr>
          </a:p>
        </p:txBody>
      </p:sp>
      <p:sp>
        <p:nvSpPr>
          <p:cNvPr id="4" name="TextBox 3"/>
          <p:cNvSpPr txBox="1">
            <a:spLocks noChangeArrowheads="1"/>
          </p:cNvSpPr>
          <p:nvPr/>
        </p:nvSpPr>
        <p:spPr bwMode="auto">
          <a:xfrm>
            <a:off x="432226" y="2837981"/>
            <a:ext cx="8305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charset="0"/>
                <a:ea typeface="ヒラギノ角ゴ Pro W3" charset="-128"/>
              </a:defRPr>
            </a:lvl1pPr>
            <a:lvl2pPr marL="37931725" indent="-37474525">
              <a:defRPr sz="2800">
                <a:solidFill>
                  <a:schemeClr val="tx1"/>
                </a:solidFill>
                <a:latin typeface="Times" charset="0"/>
                <a:ea typeface="ヒラギノ角ゴ Pro W3" charset="-128"/>
              </a:defRPr>
            </a:lvl2pPr>
            <a:lvl3pPr>
              <a:defRPr sz="2800">
                <a:solidFill>
                  <a:schemeClr val="tx1"/>
                </a:solidFill>
                <a:latin typeface="Times" charset="0"/>
                <a:ea typeface="ヒラギノ角ゴ Pro W3" charset="-128"/>
              </a:defRPr>
            </a:lvl3pPr>
            <a:lvl4pPr>
              <a:defRPr sz="2800">
                <a:solidFill>
                  <a:schemeClr val="tx1"/>
                </a:solidFill>
                <a:latin typeface="Times" charset="0"/>
                <a:ea typeface="ヒラギノ角ゴ Pro W3" charset="-128"/>
              </a:defRPr>
            </a:lvl4pPr>
            <a:lvl5pPr>
              <a:defRPr sz="2800">
                <a:solidFill>
                  <a:schemeClr val="tx1"/>
                </a:solidFill>
                <a:latin typeface="Times" charset="0"/>
                <a:ea typeface="ヒラギノ角ゴ Pro W3" charset="-128"/>
              </a:defRPr>
            </a:lvl5pPr>
            <a:lvl6pPr marL="457200" eaLnBrk="0" fontAlgn="base" hangingPunct="0">
              <a:spcBef>
                <a:spcPct val="0"/>
              </a:spcBef>
              <a:spcAft>
                <a:spcPct val="0"/>
              </a:spcAft>
              <a:defRPr sz="2800">
                <a:solidFill>
                  <a:schemeClr val="tx1"/>
                </a:solidFill>
                <a:latin typeface="Times" charset="0"/>
                <a:ea typeface="ヒラギノ角ゴ Pro W3" charset="-128"/>
              </a:defRPr>
            </a:lvl6pPr>
            <a:lvl7pPr marL="914400" eaLnBrk="0" fontAlgn="base" hangingPunct="0">
              <a:spcBef>
                <a:spcPct val="0"/>
              </a:spcBef>
              <a:spcAft>
                <a:spcPct val="0"/>
              </a:spcAft>
              <a:defRPr sz="2800">
                <a:solidFill>
                  <a:schemeClr val="tx1"/>
                </a:solidFill>
                <a:latin typeface="Times" charset="0"/>
                <a:ea typeface="ヒラギノ角ゴ Pro W3" charset="-128"/>
              </a:defRPr>
            </a:lvl7pPr>
            <a:lvl8pPr marL="1371600" eaLnBrk="0" fontAlgn="base" hangingPunct="0">
              <a:spcBef>
                <a:spcPct val="0"/>
              </a:spcBef>
              <a:spcAft>
                <a:spcPct val="0"/>
              </a:spcAft>
              <a:defRPr sz="2800">
                <a:solidFill>
                  <a:schemeClr val="tx1"/>
                </a:solidFill>
                <a:latin typeface="Times" charset="0"/>
                <a:ea typeface="ヒラギノ角ゴ Pro W3" charset="-128"/>
              </a:defRPr>
            </a:lvl8pPr>
            <a:lvl9pPr marL="1828800" eaLnBrk="0" fontAlgn="base" hangingPunct="0">
              <a:spcBef>
                <a:spcPct val="0"/>
              </a:spcBef>
              <a:spcAft>
                <a:spcPct val="0"/>
              </a:spcAft>
              <a:defRPr sz="2800">
                <a:solidFill>
                  <a:schemeClr val="tx1"/>
                </a:solidFill>
                <a:latin typeface="Times" charset="0"/>
                <a:ea typeface="ヒラギノ角ゴ Pro W3" charset="-128"/>
              </a:defRPr>
            </a:lvl9pPr>
          </a:lstStyle>
          <a:p>
            <a:pPr algn="ctr" eaLnBrk="0" fontAlgn="base" hangingPunct="0">
              <a:spcBef>
                <a:spcPct val="0"/>
              </a:spcBef>
              <a:spcAft>
                <a:spcPct val="0"/>
              </a:spcAft>
            </a:pPr>
            <a:r>
              <a:rPr lang="en-US" sz="2400" dirty="0" smtClean="0">
                <a:solidFill>
                  <a:srgbClr val="00293F"/>
                </a:solidFill>
                <a:latin typeface="Arial" charset="0"/>
                <a:cs typeface="Arial" charset="0"/>
              </a:rPr>
              <a:t>Andy O’Sullivan, DTM, District </a:t>
            </a:r>
            <a:r>
              <a:rPr lang="en-US" sz="2400" dirty="0" smtClean="0">
                <a:solidFill>
                  <a:srgbClr val="00293F"/>
                </a:solidFill>
                <a:latin typeface="Arial" charset="0"/>
                <a:cs typeface="Arial" charset="0"/>
              </a:rPr>
              <a:t>Chief Judge</a:t>
            </a:r>
          </a:p>
          <a:p>
            <a:pPr algn="ctr" eaLnBrk="0" fontAlgn="base" hangingPunct="0">
              <a:spcBef>
                <a:spcPct val="0"/>
              </a:spcBef>
              <a:spcAft>
                <a:spcPct val="0"/>
              </a:spcAft>
            </a:pPr>
            <a:r>
              <a:rPr lang="en-US" sz="2400" dirty="0" smtClean="0">
                <a:solidFill>
                  <a:srgbClr val="00293F"/>
                </a:solidFill>
                <a:latin typeface="Arial" charset="0"/>
                <a:cs typeface="Arial" charset="0"/>
              </a:rPr>
              <a:t>Vanessa King, DTM, Program Quality Director</a:t>
            </a:r>
          </a:p>
          <a:p>
            <a:pPr algn="ctr" eaLnBrk="0" fontAlgn="base" hangingPunct="0">
              <a:spcBef>
                <a:spcPct val="0"/>
              </a:spcBef>
              <a:spcAft>
                <a:spcPct val="0"/>
              </a:spcAft>
            </a:pPr>
            <a:r>
              <a:rPr lang="en-US" sz="2400" dirty="0" smtClean="0">
                <a:solidFill>
                  <a:srgbClr val="00293F"/>
                </a:solidFill>
                <a:latin typeface="Arial" charset="0"/>
                <a:cs typeface="Arial" charset="0"/>
              </a:rPr>
              <a:t>District 91</a:t>
            </a:r>
            <a:endParaRPr lang="en-US" sz="2400" dirty="0">
              <a:solidFill>
                <a:srgbClr val="00293F"/>
              </a:solidFill>
              <a:latin typeface="Arial" charset="0"/>
              <a:cs typeface="Arial" charset="0"/>
            </a:endParaRPr>
          </a:p>
        </p:txBody>
      </p:sp>
    </p:spTree>
    <p:extLst>
      <p:ext uri="{BB962C8B-B14F-4D97-AF65-F5344CB8AC3E}">
        <p14:creationId xmlns:p14="http://schemas.microsoft.com/office/powerpoint/2010/main" val="10719205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latin typeface="Arial" charset="0"/>
              </a:rPr>
              <a:t>Judge’s Guide and Ballot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7864" y="1211883"/>
            <a:ext cx="3759985" cy="4896545"/>
          </a:xfrm>
          <a:prstGeom prst="rect">
            <a:avLst/>
          </a:prstGeom>
        </p:spPr>
      </p:pic>
    </p:spTree>
    <p:extLst>
      <p:ext uri="{BB962C8B-B14F-4D97-AF65-F5344CB8AC3E}">
        <p14:creationId xmlns:p14="http://schemas.microsoft.com/office/powerpoint/2010/main" val="26812152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lstStyle/>
          <a:p>
            <a:pPr eaLnBrk="1" hangingPunct="1">
              <a:spcBef>
                <a:spcPct val="0"/>
              </a:spcBef>
              <a:spcAft>
                <a:spcPts val="1500"/>
              </a:spcAft>
              <a:buClr>
                <a:srgbClr val="AF0029"/>
              </a:buClr>
            </a:pPr>
            <a:r>
              <a:rPr lang="en-US" dirty="0" smtClean="0">
                <a:latin typeface="Arial" charset="0"/>
              </a:rPr>
              <a:t>There are many different ways to use the Judges Guide…</a:t>
            </a:r>
          </a:p>
          <a:p>
            <a:pPr marL="457200" indent="-457200" eaLnBrk="1" hangingPunct="1">
              <a:spcBef>
                <a:spcPct val="0"/>
              </a:spcBef>
              <a:spcAft>
                <a:spcPts val="1500"/>
              </a:spcAft>
              <a:buClr>
                <a:srgbClr val="AF0029"/>
              </a:buClr>
              <a:buFont typeface="Wingdings" panose="05000000000000000000" pitchFamily="2" charset="2"/>
              <a:buChar char="§"/>
            </a:pPr>
            <a:r>
              <a:rPr lang="en-US" dirty="0" smtClean="0">
                <a:latin typeface="Arial" charset="0"/>
              </a:rPr>
              <a:t>Take </a:t>
            </a:r>
            <a:r>
              <a:rPr lang="en-US" dirty="0" smtClean="0">
                <a:latin typeface="Arial" charset="0"/>
              </a:rPr>
              <a:t>notes</a:t>
            </a:r>
          </a:p>
          <a:p>
            <a:pPr marL="457200" indent="-457200" eaLnBrk="1" hangingPunct="1">
              <a:spcBef>
                <a:spcPct val="0"/>
              </a:spcBef>
              <a:spcAft>
                <a:spcPts val="1500"/>
              </a:spcAft>
              <a:buClr>
                <a:srgbClr val="AF0029"/>
              </a:buClr>
              <a:buFont typeface="Wingdings" panose="05000000000000000000" pitchFamily="2" charset="2"/>
              <a:buChar char="§"/>
            </a:pPr>
            <a:r>
              <a:rPr lang="en-US" dirty="0" smtClean="0">
                <a:latin typeface="Arial" charset="0"/>
              </a:rPr>
              <a:t>Use suggested points</a:t>
            </a:r>
          </a:p>
          <a:p>
            <a:pPr marL="457200" indent="-457200" eaLnBrk="1" hangingPunct="1">
              <a:spcBef>
                <a:spcPct val="0"/>
              </a:spcBef>
              <a:spcAft>
                <a:spcPts val="1500"/>
              </a:spcAft>
              <a:buClr>
                <a:srgbClr val="AF0029"/>
              </a:buClr>
              <a:buFont typeface="Wingdings" panose="05000000000000000000" pitchFamily="2" charset="2"/>
              <a:buChar char="§"/>
            </a:pPr>
            <a:r>
              <a:rPr lang="en-US" dirty="0" smtClean="0">
                <a:latin typeface="Arial" charset="0"/>
              </a:rPr>
              <a:t>Use other point values</a:t>
            </a:r>
          </a:p>
          <a:p>
            <a:pPr marL="457200" indent="-457200" eaLnBrk="1" hangingPunct="1">
              <a:spcBef>
                <a:spcPct val="0"/>
              </a:spcBef>
              <a:spcAft>
                <a:spcPts val="1500"/>
              </a:spcAft>
              <a:buClr>
                <a:srgbClr val="AF0029"/>
              </a:buClr>
              <a:buFont typeface="Wingdings" panose="05000000000000000000" pitchFamily="2" charset="2"/>
              <a:buChar char="§"/>
            </a:pPr>
            <a:r>
              <a:rPr lang="en-US" dirty="0" smtClean="0">
                <a:latin typeface="Arial" charset="0"/>
              </a:rPr>
              <a:t>Pluses and </a:t>
            </a:r>
            <a:r>
              <a:rPr lang="en-US" dirty="0" smtClean="0">
                <a:latin typeface="Arial" charset="0"/>
              </a:rPr>
              <a:t>minuses</a:t>
            </a:r>
          </a:p>
          <a:p>
            <a:pPr marL="457200" indent="-457200" eaLnBrk="1" hangingPunct="1">
              <a:spcBef>
                <a:spcPct val="0"/>
              </a:spcBef>
              <a:spcAft>
                <a:spcPts val="1500"/>
              </a:spcAft>
              <a:buClr>
                <a:srgbClr val="AF0029"/>
              </a:buClr>
              <a:buFont typeface="Wingdings" panose="05000000000000000000" pitchFamily="2" charset="2"/>
              <a:buChar char="§"/>
            </a:pPr>
            <a:r>
              <a:rPr lang="en-US" dirty="0" smtClean="0">
                <a:latin typeface="Arial" charset="0"/>
              </a:rPr>
              <a:t>…..</a:t>
            </a:r>
            <a:endParaRPr lang="en-US" dirty="0" smtClean="0">
              <a:latin typeface="Arial" charset="0"/>
            </a:endParaRPr>
          </a:p>
        </p:txBody>
      </p:sp>
      <p:sp>
        <p:nvSpPr>
          <p:cNvPr id="6" name="Title 5"/>
          <p:cNvSpPr>
            <a:spLocks noGrp="1"/>
          </p:cNvSpPr>
          <p:nvPr>
            <p:ph type="title"/>
          </p:nvPr>
        </p:nvSpPr>
        <p:spPr/>
        <p:txBody>
          <a:bodyPr/>
          <a:lstStyle/>
          <a:p>
            <a:r>
              <a:rPr lang="en-US" sz="3600" dirty="0" smtClean="0">
                <a:latin typeface="Arial" charset="0"/>
              </a:rPr>
              <a:t>The Judge’s Guide</a:t>
            </a:r>
          </a:p>
        </p:txBody>
      </p:sp>
    </p:spTree>
    <p:extLst>
      <p:ext uri="{BB962C8B-B14F-4D97-AF65-F5344CB8AC3E}">
        <p14:creationId xmlns:p14="http://schemas.microsoft.com/office/powerpoint/2010/main" val="15012112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lstStyle/>
          <a:p>
            <a:pPr marL="457200" indent="-457200" eaLnBrk="1" hangingPunct="1">
              <a:spcBef>
                <a:spcPct val="0"/>
              </a:spcBef>
              <a:spcAft>
                <a:spcPts val="1500"/>
              </a:spcAft>
              <a:buClr>
                <a:srgbClr val="AF0029"/>
              </a:buClr>
              <a:buFont typeface="Wingdings" panose="05000000000000000000" pitchFamily="2" charset="2"/>
              <a:buChar char="§"/>
            </a:pPr>
            <a:r>
              <a:rPr lang="en-US" dirty="0" smtClean="0">
                <a:latin typeface="Arial" charset="0"/>
              </a:rPr>
              <a:t>Content</a:t>
            </a:r>
          </a:p>
          <a:p>
            <a:pPr marL="457200" indent="-457200" eaLnBrk="1" hangingPunct="1">
              <a:spcBef>
                <a:spcPct val="0"/>
              </a:spcBef>
              <a:spcAft>
                <a:spcPts val="1500"/>
              </a:spcAft>
              <a:buClr>
                <a:srgbClr val="AF0029"/>
              </a:buClr>
              <a:buFont typeface="Wingdings" panose="05000000000000000000" pitchFamily="2" charset="2"/>
              <a:buChar char="§"/>
            </a:pPr>
            <a:r>
              <a:rPr lang="en-US" dirty="0" smtClean="0">
                <a:latin typeface="Arial" charset="0"/>
              </a:rPr>
              <a:t>Delivery</a:t>
            </a:r>
          </a:p>
          <a:p>
            <a:pPr marL="457200" indent="-457200" eaLnBrk="1" hangingPunct="1">
              <a:spcBef>
                <a:spcPct val="0"/>
              </a:spcBef>
              <a:spcAft>
                <a:spcPts val="1500"/>
              </a:spcAft>
              <a:buClr>
                <a:srgbClr val="AF0029"/>
              </a:buClr>
              <a:buFont typeface="Wingdings" panose="05000000000000000000" pitchFamily="2" charset="2"/>
              <a:buChar char="§"/>
            </a:pPr>
            <a:r>
              <a:rPr lang="en-US" dirty="0" smtClean="0">
                <a:latin typeface="Arial" charset="0"/>
              </a:rPr>
              <a:t>Language</a:t>
            </a:r>
          </a:p>
        </p:txBody>
      </p:sp>
      <p:sp>
        <p:nvSpPr>
          <p:cNvPr id="6" name="Title 5"/>
          <p:cNvSpPr>
            <a:spLocks noGrp="1"/>
          </p:cNvSpPr>
          <p:nvPr>
            <p:ph type="title"/>
          </p:nvPr>
        </p:nvSpPr>
        <p:spPr/>
        <p:txBody>
          <a:bodyPr/>
          <a:lstStyle/>
          <a:p>
            <a:r>
              <a:rPr lang="en-US" sz="3600" dirty="0" smtClean="0">
                <a:latin typeface="Arial" charset="0"/>
              </a:rPr>
              <a:t>Judging Categories</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7984" y="1340768"/>
            <a:ext cx="3127808" cy="4824536"/>
          </a:xfrm>
          <a:prstGeom prst="rect">
            <a:avLst/>
          </a:prstGeom>
        </p:spPr>
      </p:pic>
    </p:spTree>
    <p:extLst>
      <p:ext uri="{BB962C8B-B14F-4D97-AF65-F5344CB8AC3E}">
        <p14:creationId xmlns:p14="http://schemas.microsoft.com/office/powerpoint/2010/main" val="28454599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lstStyle/>
          <a:p>
            <a:pPr marL="457200" indent="-457200" eaLnBrk="1" hangingPunct="1">
              <a:spcBef>
                <a:spcPct val="0"/>
              </a:spcBef>
              <a:spcAft>
                <a:spcPts val="1500"/>
              </a:spcAft>
              <a:buClr>
                <a:srgbClr val="AF0029"/>
              </a:buClr>
              <a:buFont typeface="Wingdings" panose="05000000000000000000" pitchFamily="2" charset="2"/>
              <a:buChar char="§"/>
            </a:pPr>
            <a:r>
              <a:rPr lang="en-US" dirty="0" smtClean="0">
                <a:latin typeface="Arial" charset="0"/>
              </a:rPr>
              <a:t>Development</a:t>
            </a:r>
          </a:p>
          <a:p>
            <a:pPr marL="457200" indent="-457200" eaLnBrk="1" hangingPunct="1">
              <a:spcBef>
                <a:spcPct val="0"/>
              </a:spcBef>
              <a:spcAft>
                <a:spcPts val="1500"/>
              </a:spcAft>
              <a:buClr>
                <a:srgbClr val="AF0029"/>
              </a:buClr>
              <a:buFont typeface="Wingdings" panose="05000000000000000000" pitchFamily="2" charset="2"/>
              <a:buChar char="§"/>
            </a:pPr>
            <a:r>
              <a:rPr lang="en-US" dirty="0" smtClean="0">
                <a:latin typeface="Arial" charset="0"/>
              </a:rPr>
              <a:t>Effectiveness</a:t>
            </a:r>
          </a:p>
          <a:p>
            <a:pPr marL="457200" indent="-457200" eaLnBrk="1" hangingPunct="1">
              <a:spcBef>
                <a:spcPct val="0"/>
              </a:spcBef>
              <a:spcAft>
                <a:spcPts val="1500"/>
              </a:spcAft>
              <a:buClr>
                <a:srgbClr val="AF0029"/>
              </a:buClr>
              <a:buFont typeface="Wingdings" panose="05000000000000000000" pitchFamily="2" charset="2"/>
              <a:buChar char="§"/>
            </a:pPr>
            <a:r>
              <a:rPr lang="en-US" dirty="0" smtClean="0">
                <a:latin typeface="Arial" charset="0"/>
              </a:rPr>
              <a:t>Value</a:t>
            </a:r>
          </a:p>
        </p:txBody>
      </p:sp>
      <p:sp>
        <p:nvSpPr>
          <p:cNvPr id="6" name="Title 5"/>
          <p:cNvSpPr>
            <a:spLocks noGrp="1"/>
          </p:cNvSpPr>
          <p:nvPr>
            <p:ph type="title"/>
          </p:nvPr>
        </p:nvSpPr>
        <p:spPr/>
        <p:txBody>
          <a:bodyPr/>
          <a:lstStyle/>
          <a:p>
            <a:r>
              <a:rPr lang="en-US" sz="3600" dirty="0" smtClean="0">
                <a:latin typeface="Arial" charset="0"/>
              </a:rPr>
              <a:t>Content</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3808" y="2780928"/>
            <a:ext cx="5470710" cy="2971097"/>
          </a:xfrm>
          <a:prstGeom prst="rect">
            <a:avLst/>
          </a:prstGeom>
        </p:spPr>
      </p:pic>
    </p:spTree>
    <p:extLst>
      <p:ext uri="{BB962C8B-B14F-4D97-AF65-F5344CB8AC3E}">
        <p14:creationId xmlns:p14="http://schemas.microsoft.com/office/powerpoint/2010/main" val="9101927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lstStyle/>
          <a:p>
            <a:pPr marL="457200" indent="-457200" eaLnBrk="1" hangingPunct="1">
              <a:spcBef>
                <a:spcPct val="0"/>
              </a:spcBef>
              <a:spcAft>
                <a:spcPts val="1500"/>
              </a:spcAft>
              <a:buClr>
                <a:srgbClr val="AF0029"/>
              </a:buClr>
              <a:buFont typeface="Wingdings" panose="05000000000000000000" pitchFamily="2" charset="2"/>
              <a:buChar char="§"/>
            </a:pPr>
            <a:r>
              <a:rPr lang="en-US" dirty="0" smtClean="0">
                <a:latin typeface="Arial" charset="0"/>
              </a:rPr>
              <a:t>Physical</a:t>
            </a:r>
          </a:p>
          <a:p>
            <a:pPr marL="457200" indent="-457200" eaLnBrk="1" hangingPunct="1">
              <a:spcBef>
                <a:spcPct val="0"/>
              </a:spcBef>
              <a:spcAft>
                <a:spcPts val="1500"/>
              </a:spcAft>
              <a:buClr>
                <a:srgbClr val="AF0029"/>
              </a:buClr>
              <a:buFont typeface="Wingdings" panose="05000000000000000000" pitchFamily="2" charset="2"/>
              <a:buChar char="§"/>
            </a:pPr>
            <a:r>
              <a:rPr lang="en-US" dirty="0" smtClean="0">
                <a:latin typeface="Arial" charset="0"/>
              </a:rPr>
              <a:t>Voice</a:t>
            </a:r>
          </a:p>
          <a:p>
            <a:pPr marL="457200" indent="-457200" eaLnBrk="1" hangingPunct="1">
              <a:spcBef>
                <a:spcPct val="0"/>
              </a:spcBef>
              <a:spcAft>
                <a:spcPts val="1500"/>
              </a:spcAft>
              <a:buClr>
                <a:srgbClr val="AF0029"/>
              </a:buClr>
              <a:buFont typeface="Wingdings" panose="05000000000000000000" pitchFamily="2" charset="2"/>
              <a:buChar char="§"/>
            </a:pPr>
            <a:r>
              <a:rPr lang="en-US" dirty="0" smtClean="0">
                <a:latin typeface="Arial" charset="0"/>
              </a:rPr>
              <a:t>Manner</a:t>
            </a:r>
          </a:p>
        </p:txBody>
      </p:sp>
      <p:sp>
        <p:nvSpPr>
          <p:cNvPr id="6" name="Title 5"/>
          <p:cNvSpPr>
            <a:spLocks noGrp="1"/>
          </p:cNvSpPr>
          <p:nvPr>
            <p:ph type="title"/>
          </p:nvPr>
        </p:nvSpPr>
        <p:spPr/>
        <p:txBody>
          <a:bodyPr/>
          <a:lstStyle/>
          <a:p>
            <a:r>
              <a:rPr lang="en-US" sz="3600" dirty="0" smtClean="0">
                <a:latin typeface="Arial" charset="0"/>
              </a:rPr>
              <a:t>Delivery</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6531" y="2708920"/>
            <a:ext cx="5370616" cy="2928089"/>
          </a:xfrm>
          <a:prstGeom prst="rect">
            <a:avLst/>
          </a:prstGeom>
        </p:spPr>
      </p:pic>
    </p:spTree>
    <p:extLst>
      <p:ext uri="{BB962C8B-B14F-4D97-AF65-F5344CB8AC3E}">
        <p14:creationId xmlns:p14="http://schemas.microsoft.com/office/powerpoint/2010/main" val="16305614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lstStyle/>
          <a:p>
            <a:pPr marL="457200" indent="-457200" eaLnBrk="1" hangingPunct="1">
              <a:spcBef>
                <a:spcPct val="0"/>
              </a:spcBef>
              <a:spcAft>
                <a:spcPts val="1500"/>
              </a:spcAft>
              <a:buClr>
                <a:srgbClr val="AF0029"/>
              </a:buClr>
              <a:buFont typeface="Wingdings" panose="05000000000000000000" pitchFamily="2" charset="2"/>
              <a:buChar char="§"/>
            </a:pPr>
            <a:r>
              <a:rPr lang="en-US" dirty="0" smtClean="0">
                <a:latin typeface="Arial" charset="0"/>
              </a:rPr>
              <a:t>Appropriateness</a:t>
            </a:r>
          </a:p>
          <a:p>
            <a:pPr marL="457200" indent="-457200" eaLnBrk="1" hangingPunct="1">
              <a:spcBef>
                <a:spcPct val="0"/>
              </a:spcBef>
              <a:spcAft>
                <a:spcPts val="1500"/>
              </a:spcAft>
              <a:buClr>
                <a:srgbClr val="AF0029"/>
              </a:buClr>
              <a:buFont typeface="Wingdings" panose="05000000000000000000" pitchFamily="2" charset="2"/>
              <a:buChar char="§"/>
            </a:pPr>
            <a:r>
              <a:rPr lang="en-US" dirty="0" smtClean="0">
                <a:latin typeface="Arial" charset="0"/>
              </a:rPr>
              <a:t>Correctness</a:t>
            </a:r>
          </a:p>
        </p:txBody>
      </p:sp>
      <p:sp>
        <p:nvSpPr>
          <p:cNvPr id="6" name="Title 5"/>
          <p:cNvSpPr>
            <a:spLocks noGrp="1"/>
          </p:cNvSpPr>
          <p:nvPr>
            <p:ph type="title"/>
          </p:nvPr>
        </p:nvSpPr>
        <p:spPr/>
        <p:txBody>
          <a:bodyPr/>
          <a:lstStyle/>
          <a:p>
            <a:r>
              <a:rPr lang="en-US" sz="3600" dirty="0" smtClean="0">
                <a:latin typeface="Arial" charset="0"/>
              </a:rPr>
              <a:t>Language</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7784" y="3284984"/>
            <a:ext cx="5920357" cy="2160240"/>
          </a:xfrm>
          <a:prstGeom prst="rect">
            <a:avLst/>
          </a:prstGeom>
        </p:spPr>
      </p:pic>
    </p:spTree>
    <p:extLst>
      <p:ext uri="{BB962C8B-B14F-4D97-AF65-F5344CB8AC3E}">
        <p14:creationId xmlns:p14="http://schemas.microsoft.com/office/powerpoint/2010/main" val="8958253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827584" y="1628800"/>
            <a:ext cx="7467600" cy="4392488"/>
          </a:xfrm>
        </p:spPr>
        <p:txBody>
          <a:bodyPr/>
          <a:lstStyle/>
          <a:p>
            <a:pPr marL="457200" indent="-457200">
              <a:spcBef>
                <a:spcPct val="0"/>
              </a:spcBef>
              <a:spcAft>
                <a:spcPts val="1500"/>
              </a:spcAft>
              <a:buClr>
                <a:srgbClr val="AF0029"/>
              </a:buClr>
              <a:buFont typeface="Wingdings" panose="05000000000000000000" pitchFamily="2" charset="2"/>
              <a:buChar char="§"/>
            </a:pPr>
            <a:r>
              <a:rPr lang="en-GB" dirty="0">
                <a:latin typeface="Arial" panose="020B0604020202020204" pitchFamily="34" charset="0"/>
                <a:cs typeface="Arial" panose="020B0604020202020204" pitchFamily="34" charset="0"/>
              </a:rPr>
              <a:t>What are the reasons for which a contestant may be disqualified</a:t>
            </a:r>
            <a:r>
              <a:rPr lang="en-GB" dirty="0" smtClean="0">
                <a:latin typeface="Arial" panose="020B0604020202020204" pitchFamily="34" charset="0"/>
                <a:cs typeface="Arial" panose="020B0604020202020204" pitchFamily="34" charset="0"/>
              </a:rPr>
              <a:t>?</a:t>
            </a:r>
          </a:p>
          <a:p>
            <a:pPr marL="457200" indent="-457200">
              <a:spcBef>
                <a:spcPct val="0"/>
              </a:spcBef>
              <a:spcAft>
                <a:spcPts val="1500"/>
              </a:spcAft>
              <a:buClr>
                <a:srgbClr val="AF0029"/>
              </a:buClr>
              <a:buFont typeface="Wingdings" panose="05000000000000000000" pitchFamily="2" charset="2"/>
              <a:buChar char="§"/>
            </a:pPr>
            <a:r>
              <a:rPr lang="en-GB" dirty="0">
                <a:latin typeface="Arial" panose="020B0604020202020204" pitchFamily="34" charset="0"/>
                <a:cs typeface="Arial" panose="020B0604020202020204" pitchFamily="34" charset="0"/>
              </a:rPr>
              <a:t>What happens if one judge leaves the blank for the third-place winner’s name empty on her ballot</a:t>
            </a:r>
            <a:r>
              <a:rPr lang="en-GB" dirty="0" smtClean="0">
                <a:latin typeface="Arial" panose="020B0604020202020204" pitchFamily="34" charset="0"/>
                <a:cs typeface="Arial" panose="020B0604020202020204" pitchFamily="34" charset="0"/>
              </a:rPr>
              <a:t>?</a:t>
            </a:r>
          </a:p>
          <a:p>
            <a:pPr marL="457200" indent="-457200">
              <a:spcBef>
                <a:spcPct val="0"/>
              </a:spcBef>
              <a:spcAft>
                <a:spcPts val="1500"/>
              </a:spcAft>
              <a:buClr>
                <a:srgbClr val="AF0029"/>
              </a:buClr>
              <a:buFont typeface="Wingdings" panose="05000000000000000000" pitchFamily="2" charset="2"/>
              <a:buChar char="§"/>
            </a:pPr>
            <a:r>
              <a:rPr lang="en-GB" dirty="0">
                <a:latin typeface="Arial" panose="020B0604020202020204" pitchFamily="34" charset="0"/>
                <a:cs typeface="Arial" panose="020B0604020202020204" pitchFamily="34" charset="0"/>
              </a:rPr>
              <a:t>During a contest, what is the procedure for addressing a protest regarding the originality of a speech? </a:t>
            </a:r>
          </a:p>
        </p:txBody>
      </p:sp>
      <p:sp>
        <p:nvSpPr>
          <p:cNvPr id="6" name="Title 5"/>
          <p:cNvSpPr>
            <a:spLocks noGrp="1"/>
          </p:cNvSpPr>
          <p:nvPr>
            <p:ph type="title"/>
          </p:nvPr>
        </p:nvSpPr>
        <p:spPr/>
        <p:txBody>
          <a:bodyPr/>
          <a:lstStyle/>
          <a:p>
            <a:r>
              <a:rPr lang="en-US" sz="3600" dirty="0" smtClean="0">
                <a:latin typeface="Arial" charset="0"/>
              </a:rPr>
              <a:t>Discussion Topics &amp; Case Studies</a:t>
            </a:r>
            <a:endParaRPr lang="en-US" sz="3600" dirty="0" smtClean="0">
              <a:latin typeface="Arial" charset="0"/>
            </a:endParaRPr>
          </a:p>
        </p:txBody>
      </p:sp>
    </p:spTree>
    <p:extLst>
      <p:ext uri="{BB962C8B-B14F-4D97-AF65-F5344CB8AC3E}">
        <p14:creationId xmlns:p14="http://schemas.microsoft.com/office/powerpoint/2010/main" val="39405751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5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fade">
                                      <p:cBhvr>
                                        <p:cTn id="17" dur="5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827584" y="1628800"/>
            <a:ext cx="7467600" cy="4392488"/>
          </a:xfrm>
        </p:spPr>
        <p:txBody>
          <a:bodyPr/>
          <a:lstStyle/>
          <a:p>
            <a:pPr>
              <a:spcBef>
                <a:spcPct val="0"/>
              </a:spcBef>
              <a:spcAft>
                <a:spcPts val="1500"/>
              </a:spcAft>
              <a:buClr>
                <a:srgbClr val="AF0029"/>
              </a:buClr>
            </a:pPr>
            <a:r>
              <a:rPr lang="en-GB" dirty="0" smtClean="0">
                <a:latin typeface="Arial" panose="020B0604020202020204" pitchFamily="34" charset="0"/>
                <a:cs typeface="Arial" panose="020B0604020202020204" pitchFamily="34" charset="0"/>
              </a:rPr>
              <a:t>What is the appropriate action to take?</a:t>
            </a:r>
          </a:p>
          <a:p>
            <a:pPr marL="457200" indent="-457200">
              <a:spcBef>
                <a:spcPct val="0"/>
              </a:spcBef>
              <a:spcAft>
                <a:spcPts val="1500"/>
              </a:spcAft>
              <a:buClr>
                <a:srgbClr val="AF0029"/>
              </a:buClr>
              <a:buFont typeface="Wingdings" panose="05000000000000000000" pitchFamily="2" charset="2"/>
              <a:buChar char="§"/>
            </a:pPr>
            <a:r>
              <a:rPr lang="en-GB" dirty="0" smtClean="0">
                <a:latin typeface="Arial" panose="020B0604020202020204" pitchFamily="34" charset="0"/>
                <a:cs typeface="Arial" panose="020B0604020202020204" pitchFamily="34" charset="0"/>
              </a:rPr>
              <a:t>A member </a:t>
            </a:r>
            <a:r>
              <a:rPr lang="en-GB" dirty="0">
                <a:latin typeface="Arial" panose="020B0604020202020204" pitchFamily="34" charset="0"/>
                <a:cs typeface="Arial" panose="020B0604020202020204" pitchFamily="34" charset="0"/>
              </a:rPr>
              <a:t>approaches a contest official and asks to see the points awarded to </a:t>
            </a:r>
            <a:r>
              <a:rPr lang="en-GB" dirty="0" smtClean="0">
                <a:latin typeface="Arial" panose="020B0604020202020204" pitchFamily="34" charset="0"/>
                <a:cs typeface="Arial" panose="020B0604020202020204" pitchFamily="34" charset="0"/>
              </a:rPr>
              <a:t>contestants.</a:t>
            </a:r>
          </a:p>
          <a:p>
            <a:pPr marL="457200" indent="-457200">
              <a:spcBef>
                <a:spcPct val="0"/>
              </a:spcBef>
              <a:spcAft>
                <a:spcPts val="1500"/>
              </a:spcAft>
              <a:buClr>
                <a:srgbClr val="AF0029"/>
              </a:buClr>
              <a:buFont typeface="Wingdings" panose="05000000000000000000" pitchFamily="2" charset="2"/>
              <a:buChar char="§"/>
            </a:pPr>
            <a:r>
              <a:rPr lang="en-GB" dirty="0">
                <a:latin typeface="Arial" panose="020B0604020202020204" pitchFamily="34" charset="0"/>
                <a:cs typeface="Arial" panose="020B0604020202020204" pitchFamily="34" charset="0"/>
              </a:rPr>
              <a:t>Contest results are announced and the contest meeting is adjourned. After this an individual from the audience complains that judging was </a:t>
            </a:r>
            <a:r>
              <a:rPr lang="en-GB" dirty="0" smtClean="0">
                <a:latin typeface="Arial" panose="020B0604020202020204" pitchFamily="34" charset="0"/>
                <a:cs typeface="Arial" panose="020B0604020202020204" pitchFamily="34" charset="0"/>
              </a:rPr>
              <a:t>unfair.</a:t>
            </a:r>
          </a:p>
          <a:p>
            <a:pPr marL="457200" indent="-457200">
              <a:spcBef>
                <a:spcPct val="0"/>
              </a:spcBef>
              <a:spcAft>
                <a:spcPts val="1500"/>
              </a:spcAft>
              <a:buClr>
                <a:srgbClr val="AF0029"/>
              </a:buClr>
              <a:buFont typeface="Wingdings" panose="05000000000000000000" pitchFamily="2" charset="2"/>
              <a:buChar char="§"/>
            </a:pPr>
            <a:endParaRPr lang="en-GB" dirty="0" smtClean="0">
              <a:latin typeface="Arial" panose="020B0604020202020204" pitchFamily="34" charset="0"/>
              <a:cs typeface="Arial" panose="020B0604020202020204" pitchFamily="34" charset="0"/>
            </a:endParaRPr>
          </a:p>
          <a:p>
            <a:pPr marL="457200" indent="-457200" eaLnBrk="1" hangingPunct="1">
              <a:spcBef>
                <a:spcPct val="0"/>
              </a:spcBef>
              <a:spcAft>
                <a:spcPts val="1500"/>
              </a:spcAft>
              <a:buClr>
                <a:srgbClr val="AF0029"/>
              </a:buClr>
              <a:buFont typeface="Wingdings" panose="05000000000000000000" pitchFamily="2" charset="2"/>
              <a:buChar char="§"/>
            </a:pPr>
            <a:endParaRPr lang="en-US" dirty="0" smtClean="0">
              <a:latin typeface="Arial" panose="020B0604020202020204" pitchFamily="34" charset="0"/>
              <a:cs typeface="Arial" panose="020B0604020202020204" pitchFamily="34" charset="0"/>
            </a:endParaRPr>
          </a:p>
          <a:p>
            <a:pPr marL="457200" indent="-457200" eaLnBrk="1" hangingPunct="1">
              <a:spcBef>
                <a:spcPct val="0"/>
              </a:spcBef>
              <a:spcAft>
                <a:spcPts val="1500"/>
              </a:spcAft>
              <a:buClr>
                <a:srgbClr val="AF0029"/>
              </a:buClr>
              <a:buFont typeface="Wingdings" panose="05000000000000000000" pitchFamily="2" charset="2"/>
              <a:buChar char="§"/>
            </a:pPr>
            <a:endParaRPr lang="en-US" dirty="0" smtClean="0">
              <a:latin typeface="Arial" panose="020B0604020202020204" pitchFamily="34" charset="0"/>
              <a:cs typeface="Arial" panose="020B0604020202020204" pitchFamily="34" charset="0"/>
            </a:endParaRPr>
          </a:p>
        </p:txBody>
      </p:sp>
      <p:sp>
        <p:nvSpPr>
          <p:cNvPr id="6" name="Title 5"/>
          <p:cNvSpPr>
            <a:spLocks noGrp="1"/>
          </p:cNvSpPr>
          <p:nvPr>
            <p:ph type="title"/>
          </p:nvPr>
        </p:nvSpPr>
        <p:spPr/>
        <p:txBody>
          <a:bodyPr/>
          <a:lstStyle/>
          <a:p>
            <a:r>
              <a:rPr lang="en-US" sz="3600" dirty="0" smtClean="0">
                <a:latin typeface="Arial" charset="0"/>
              </a:rPr>
              <a:t>Discussion Topics &amp; Case Studies</a:t>
            </a:r>
            <a:endParaRPr lang="en-US" sz="3600" dirty="0" smtClean="0">
              <a:latin typeface="Arial" charset="0"/>
            </a:endParaRPr>
          </a:p>
        </p:txBody>
      </p:sp>
    </p:spTree>
    <p:extLst>
      <p:ext uri="{BB962C8B-B14F-4D97-AF65-F5344CB8AC3E}">
        <p14:creationId xmlns:p14="http://schemas.microsoft.com/office/powerpoint/2010/main" val="20818632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animEffect transition="in" filter="fade">
                                      <p:cBhvr>
                                        <p:cTn id="7" dur="500"/>
                                        <p:tgtEl>
                                          <p:spTgt spid="1126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fade">
                                      <p:cBhvr>
                                        <p:cTn id="12" dur="5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827584" y="1628800"/>
            <a:ext cx="7467600" cy="4392488"/>
          </a:xfrm>
        </p:spPr>
        <p:txBody>
          <a:bodyPr/>
          <a:lstStyle/>
          <a:p>
            <a:pPr marL="457200" indent="-457200">
              <a:spcBef>
                <a:spcPct val="0"/>
              </a:spcBef>
              <a:spcAft>
                <a:spcPts val="1500"/>
              </a:spcAft>
              <a:buClr>
                <a:srgbClr val="AF0029"/>
              </a:buClr>
              <a:buFont typeface="Wingdings" panose="05000000000000000000" pitchFamily="2" charset="2"/>
              <a:buChar char="§"/>
            </a:pPr>
            <a:r>
              <a:rPr lang="en-GB" dirty="0">
                <a:latin typeface="Arial" panose="020B0604020202020204" pitchFamily="34" charset="0"/>
                <a:cs typeface="Arial" panose="020B0604020202020204" pitchFamily="34" charset="0"/>
              </a:rPr>
              <a:t>The speech contest rules state that all contestants will speak from the same area designated by the contest chair. If a contestant steps out of the designated speaking area, is he or she disqualified for this rule violation? </a:t>
            </a:r>
          </a:p>
          <a:p>
            <a:pPr marL="457200" indent="-457200">
              <a:spcBef>
                <a:spcPct val="0"/>
              </a:spcBef>
              <a:spcAft>
                <a:spcPts val="1500"/>
              </a:spcAft>
              <a:buClr>
                <a:srgbClr val="AF0029"/>
              </a:buClr>
              <a:buFont typeface="Wingdings" panose="05000000000000000000" pitchFamily="2" charset="2"/>
              <a:buChar char="§"/>
            </a:pPr>
            <a:endParaRPr lang="en-GB" dirty="0">
              <a:latin typeface="Arial" panose="020B0604020202020204" pitchFamily="34" charset="0"/>
              <a:cs typeface="Arial" panose="020B0604020202020204" pitchFamily="34" charset="0"/>
            </a:endParaRPr>
          </a:p>
        </p:txBody>
      </p:sp>
      <p:sp>
        <p:nvSpPr>
          <p:cNvPr id="6" name="Title 5"/>
          <p:cNvSpPr>
            <a:spLocks noGrp="1"/>
          </p:cNvSpPr>
          <p:nvPr>
            <p:ph type="title"/>
          </p:nvPr>
        </p:nvSpPr>
        <p:spPr/>
        <p:txBody>
          <a:bodyPr/>
          <a:lstStyle/>
          <a:p>
            <a:r>
              <a:rPr lang="en-US" sz="3600" dirty="0" smtClean="0">
                <a:latin typeface="Arial" charset="0"/>
              </a:rPr>
              <a:t>Discussion Topics &amp; Case Studies</a:t>
            </a:r>
            <a:endParaRPr lang="en-US" sz="3600" dirty="0" smtClean="0">
              <a:latin typeface="Arial" charset="0"/>
            </a:endParaRPr>
          </a:p>
        </p:txBody>
      </p:sp>
    </p:spTree>
    <p:extLst>
      <p:ext uri="{BB962C8B-B14F-4D97-AF65-F5344CB8AC3E}">
        <p14:creationId xmlns:p14="http://schemas.microsoft.com/office/powerpoint/2010/main" val="1086076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827584" y="1268760"/>
            <a:ext cx="7467600" cy="4896544"/>
          </a:xfrm>
        </p:spPr>
        <p:txBody>
          <a:bodyPr/>
          <a:lstStyle/>
          <a:p>
            <a:pPr marL="457200" indent="-457200">
              <a:spcBef>
                <a:spcPct val="0"/>
              </a:spcBef>
              <a:spcAft>
                <a:spcPts val="1500"/>
              </a:spcAft>
              <a:buClr>
                <a:srgbClr val="AF0029"/>
              </a:buClr>
              <a:buFont typeface="Wingdings" panose="05000000000000000000" pitchFamily="2" charset="2"/>
              <a:buChar char="§"/>
            </a:pPr>
            <a:r>
              <a:rPr lang="en-GB" dirty="0">
                <a:latin typeface="Arial" panose="020B0604020202020204" pitchFamily="34" charset="0"/>
                <a:cs typeface="Arial" panose="020B0604020202020204" pitchFamily="34" charset="0"/>
              </a:rPr>
              <a:t>What happens if: </a:t>
            </a:r>
          </a:p>
          <a:p>
            <a:pPr marL="1200150" lvl="1" indent="-457200">
              <a:buFont typeface="Wingdings" panose="05000000000000000000" pitchFamily="2" charset="2"/>
              <a:buChar char="§"/>
            </a:pPr>
            <a:r>
              <a:rPr lang="en-GB" sz="2800" dirty="0">
                <a:latin typeface="Arial" panose="020B0604020202020204" pitchFamily="34" charset="0"/>
                <a:cs typeface="Arial" panose="020B0604020202020204" pitchFamily="34" charset="0"/>
              </a:rPr>
              <a:t>Four judges sign and print their names on their ballots. </a:t>
            </a:r>
          </a:p>
          <a:p>
            <a:pPr marL="1200150" lvl="1" indent="-457200">
              <a:buFont typeface="Wingdings" panose="05000000000000000000" pitchFamily="2" charset="2"/>
              <a:buChar char="§"/>
            </a:pPr>
            <a:r>
              <a:rPr lang="en-GB" sz="2800" dirty="0">
                <a:latin typeface="Arial" panose="020B0604020202020204" pitchFamily="34" charset="0"/>
                <a:cs typeface="Arial" panose="020B0604020202020204" pitchFamily="34" charset="0"/>
              </a:rPr>
              <a:t>One judge only prints his name on his ballot, but does not sign it. </a:t>
            </a:r>
          </a:p>
          <a:p>
            <a:pPr marL="1200150" lvl="1" indent="-457200">
              <a:buFont typeface="Wingdings" panose="05000000000000000000" pitchFamily="2" charset="2"/>
              <a:buChar char="§"/>
            </a:pPr>
            <a:r>
              <a:rPr lang="en-GB" sz="2800" dirty="0">
                <a:latin typeface="Arial" panose="020B0604020202020204" pitchFamily="34" charset="0"/>
                <a:cs typeface="Arial" panose="020B0604020202020204" pitchFamily="34" charset="0"/>
              </a:rPr>
              <a:t>One judge neither signs nor prints his name on his ballot. </a:t>
            </a:r>
          </a:p>
          <a:p>
            <a:pPr marL="1200150" lvl="1" indent="-457200">
              <a:buFont typeface="Wingdings" panose="05000000000000000000" pitchFamily="2" charset="2"/>
              <a:buChar char="§"/>
            </a:pPr>
            <a:r>
              <a:rPr lang="en-GB" sz="2800" dirty="0">
                <a:latin typeface="Arial" panose="020B0604020202020204" pitchFamily="34" charset="0"/>
                <a:cs typeface="Arial" panose="020B0604020202020204" pitchFamily="34" charset="0"/>
              </a:rPr>
              <a:t>One judge only signs her name on her ballot. </a:t>
            </a:r>
          </a:p>
        </p:txBody>
      </p:sp>
      <p:sp>
        <p:nvSpPr>
          <p:cNvPr id="6" name="Title 5"/>
          <p:cNvSpPr>
            <a:spLocks noGrp="1"/>
          </p:cNvSpPr>
          <p:nvPr>
            <p:ph type="title"/>
          </p:nvPr>
        </p:nvSpPr>
        <p:spPr/>
        <p:txBody>
          <a:bodyPr/>
          <a:lstStyle/>
          <a:p>
            <a:r>
              <a:rPr lang="en-US" sz="3600" dirty="0" smtClean="0">
                <a:latin typeface="Arial" charset="0"/>
              </a:rPr>
              <a:t>Discussion Topics &amp; Case Studies</a:t>
            </a:r>
            <a:endParaRPr lang="en-US" sz="3600" dirty="0" smtClean="0">
              <a:latin typeface="Arial" charset="0"/>
            </a:endParaRPr>
          </a:p>
        </p:txBody>
      </p:sp>
    </p:spTree>
    <p:extLst>
      <p:ext uri="{BB962C8B-B14F-4D97-AF65-F5344CB8AC3E}">
        <p14:creationId xmlns:p14="http://schemas.microsoft.com/office/powerpoint/2010/main" val="12718030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pPr marL="457200" indent="-457200">
              <a:buFont typeface="Wingdings" panose="05000000000000000000" pitchFamily="2" charset="2"/>
              <a:buChar char="§"/>
            </a:pPr>
            <a:r>
              <a:rPr lang="en-GB" dirty="0" smtClean="0">
                <a:latin typeface="Arial" panose="020B0604020202020204" pitchFamily="34" charset="0"/>
                <a:cs typeface="Arial" panose="020B0604020202020204" pitchFamily="34" charset="0"/>
              </a:rPr>
              <a:t>When you’re the judge</a:t>
            </a:r>
          </a:p>
          <a:p>
            <a:pPr marL="1200150" lvl="1" indent="-457200">
              <a:buFont typeface="Wingdings" panose="05000000000000000000" pitchFamily="2" charset="2"/>
              <a:buChar char="§"/>
            </a:pPr>
            <a:r>
              <a:rPr lang="en-GB" sz="2800" dirty="0" smtClean="0">
                <a:latin typeface="Arial" panose="020B0604020202020204" pitchFamily="34" charset="0"/>
                <a:cs typeface="Arial" panose="020B0604020202020204" pitchFamily="34" charset="0"/>
              </a:rPr>
              <a:t>Purpose of contests</a:t>
            </a:r>
          </a:p>
          <a:p>
            <a:pPr marL="1200150" lvl="1" indent="-457200">
              <a:buFont typeface="Wingdings" panose="05000000000000000000" pitchFamily="2" charset="2"/>
              <a:buChar char="§"/>
            </a:pPr>
            <a:r>
              <a:rPr lang="en-GB" sz="2800" dirty="0" smtClean="0">
                <a:latin typeface="Arial" panose="020B0604020202020204" pitchFamily="34" charset="0"/>
                <a:cs typeface="Arial" panose="020B0604020202020204" pitchFamily="34" charset="0"/>
              </a:rPr>
              <a:t>Obligations of judges</a:t>
            </a:r>
          </a:p>
          <a:p>
            <a:pPr marL="1200150" lvl="1" indent="-457200">
              <a:buFont typeface="Wingdings" panose="05000000000000000000" pitchFamily="2" charset="2"/>
              <a:buChar char="§"/>
            </a:pPr>
            <a:r>
              <a:rPr lang="en-GB" sz="2800" dirty="0" smtClean="0">
                <a:latin typeface="Arial" panose="020B0604020202020204" pitchFamily="34" charset="0"/>
                <a:cs typeface="Arial" panose="020B0604020202020204" pitchFamily="34" charset="0"/>
              </a:rPr>
              <a:t>Judging vs evaluating</a:t>
            </a:r>
          </a:p>
          <a:p>
            <a:pPr marL="1200150" lvl="1" indent="-457200">
              <a:buFont typeface="Wingdings" panose="05000000000000000000" pitchFamily="2" charset="2"/>
              <a:buChar char="§"/>
            </a:pPr>
            <a:r>
              <a:rPr lang="en-GB" sz="2800" dirty="0" smtClean="0">
                <a:latin typeface="Arial" panose="020B0604020202020204" pitchFamily="34" charset="0"/>
                <a:cs typeface="Arial" panose="020B0604020202020204" pitchFamily="34" charset="0"/>
              </a:rPr>
              <a:t>Characteristics of good judges</a:t>
            </a:r>
          </a:p>
          <a:p>
            <a:pPr marL="1200150" lvl="1" indent="-457200">
              <a:buFont typeface="Wingdings" panose="05000000000000000000" pitchFamily="2" charset="2"/>
              <a:buChar char="§"/>
            </a:pPr>
            <a:r>
              <a:rPr lang="en-GB" sz="2800" dirty="0" smtClean="0">
                <a:latin typeface="Arial" panose="020B0604020202020204" pitchFamily="34" charset="0"/>
                <a:cs typeface="Arial" panose="020B0604020202020204" pitchFamily="34" charset="0"/>
              </a:rPr>
              <a:t>Barriers to objectivity</a:t>
            </a:r>
          </a:p>
          <a:p>
            <a:pPr marL="1200150" lvl="1" indent="-457200">
              <a:buFont typeface="Wingdings" panose="05000000000000000000" pitchFamily="2" charset="2"/>
              <a:buChar char="§"/>
            </a:pPr>
            <a:r>
              <a:rPr lang="en-GB" sz="2800" dirty="0" smtClean="0">
                <a:latin typeface="Arial" panose="020B0604020202020204" pitchFamily="34" charset="0"/>
                <a:cs typeface="Arial" panose="020B0604020202020204" pitchFamily="34" charset="0"/>
              </a:rPr>
              <a:t>Common misconceptions</a:t>
            </a:r>
          </a:p>
          <a:p>
            <a:pPr marL="1200150" lvl="1" indent="-457200">
              <a:buFont typeface="Wingdings" panose="05000000000000000000" pitchFamily="2" charset="2"/>
              <a:buChar char="§"/>
            </a:pPr>
            <a:endParaRPr lang="en-GB" sz="2800" dirty="0">
              <a:latin typeface="Arial" panose="020B0604020202020204" pitchFamily="34" charset="0"/>
              <a:cs typeface="Arial" panose="020B0604020202020204" pitchFamily="34" charset="0"/>
            </a:endParaRPr>
          </a:p>
        </p:txBody>
      </p:sp>
      <p:sp>
        <p:nvSpPr>
          <p:cNvPr id="8" name="Title 7"/>
          <p:cNvSpPr>
            <a:spLocks noGrp="1"/>
          </p:cNvSpPr>
          <p:nvPr>
            <p:ph type="title"/>
          </p:nvPr>
        </p:nvSpPr>
        <p:spPr/>
        <p:txBody>
          <a:bodyPr/>
          <a:lstStyle/>
          <a:p>
            <a:r>
              <a:rPr lang="en-GB" dirty="0" smtClean="0"/>
              <a:t>Agenda</a:t>
            </a:r>
            <a:endParaRPr lang="en-GB" dirty="0"/>
          </a:p>
        </p:txBody>
      </p:sp>
    </p:spTree>
    <p:extLst>
      <p:ext uri="{BB962C8B-B14F-4D97-AF65-F5344CB8AC3E}">
        <p14:creationId xmlns:p14="http://schemas.microsoft.com/office/powerpoint/2010/main" val="39457171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827584" y="1700808"/>
            <a:ext cx="7467600" cy="3240360"/>
          </a:xfrm>
        </p:spPr>
        <p:txBody>
          <a:bodyPr/>
          <a:lstStyle/>
          <a:p>
            <a:pPr marL="457200" indent="-457200">
              <a:spcBef>
                <a:spcPct val="0"/>
              </a:spcBef>
              <a:spcAft>
                <a:spcPts val="1500"/>
              </a:spcAft>
              <a:buClr>
                <a:srgbClr val="AF0029"/>
              </a:buClr>
              <a:buFont typeface="Wingdings" panose="05000000000000000000" pitchFamily="2" charset="2"/>
              <a:buChar char="§"/>
            </a:pPr>
            <a:r>
              <a:rPr lang="en-GB" dirty="0">
                <a:latin typeface="Arial" panose="020B0604020202020204" pitchFamily="34" charset="0"/>
                <a:cs typeface="Arial" panose="020B0604020202020204" pitchFamily="34" charset="0"/>
              </a:rPr>
              <a:t>Three members compete at an area contest. One contestant is disqualified for speaking overtime. The two announced winners are not able to compete in the division contest. Can the disqualified contestant compete in the division contest? </a:t>
            </a:r>
            <a:endParaRPr lang="en-GB" sz="2800" dirty="0">
              <a:latin typeface="Arial" panose="020B0604020202020204" pitchFamily="34" charset="0"/>
              <a:cs typeface="Arial" panose="020B0604020202020204" pitchFamily="34" charset="0"/>
            </a:endParaRPr>
          </a:p>
        </p:txBody>
      </p:sp>
      <p:sp>
        <p:nvSpPr>
          <p:cNvPr id="6" name="Title 5"/>
          <p:cNvSpPr>
            <a:spLocks noGrp="1"/>
          </p:cNvSpPr>
          <p:nvPr>
            <p:ph type="title"/>
          </p:nvPr>
        </p:nvSpPr>
        <p:spPr/>
        <p:txBody>
          <a:bodyPr/>
          <a:lstStyle/>
          <a:p>
            <a:r>
              <a:rPr lang="en-US" sz="3600" dirty="0" smtClean="0">
                <a:latin typeface="Arial" charset="0"/>
              </a:rPr>
              <a:t>Discussion Topics &amp; Case Studies</a:t>
            </a:r>
            <a:endParaRPr lang="en-US" sz="3600" dirty="0" smtClean="0">
              <a:latin typeface="Arial" charset="0"/>
            </a:endParaRPr>
          </a:p>
        </p:txBody>
      </p:sp>
    </p:spTree>
    <p:extLst>
      <p:ext uri="{BB962C8B-B14F-4D97-AF65-F5344CB8AC3E}">
        <p14:creationId xmlns:p14="http://schemas.microsoft.com/office/powerpoint/2010/main" val="28883313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827584" y="1700808"/>
            <a:ext cx="7467600" cy="3456384"/>
          </a:xfrm>
        </p:spPr>
        <p:txBody>
          <a:bodyPr/>
          <a:lstStyle/>
          <a:p>
            <a:pPr marL="457200" indent="-457200">
              <a:spcBef>
                <a:spcPct val="0"/>
              </a:spcBef>
              <a:spcAft>
                <a:spcPts val="1500"/>
              </a:spcAft>
              <a:buClr>
                <a:srgbClr val="AF0029"/>
              </a:buClr>
              <a:buFont typeface="Wingdings" panose="05000000000000000000" pitchFamily="2" charset="2"/>
              <a:buChar char="§"/>
            </a:pPr>
            <a:r>
              <a:rPr lang="en-GB" dirty="0">
                <a:latin typeface="Arial" panose="020B0604020202020204" pitchFamily="34" charset="0"/>
                <a:cs typeface="Arial" panose="020B0604020202020204" pitchFamily="34" charset="0"/>
              </a:rPr>
              <a:t>Just before an area International Speech Contest begins, you find out a contestant has completed only five projects in </a:t>
            </a:r>
            <a:r>
              <a:rPr lang="en-GB" i="1" dirty="0">
                <a:latin typeface="Arial" panose="020B0604020202020204" pitchFamily="34" charset="0"/>
                <a:cs typeface="Arial" panose="020B0604020202020204" pitchFamily="34" charset="0"/>
              </a:rPr>
              <a:t>Competent Communicatio</a:t>
            </a:r>
            <a:r>
              <a:rPr lang="en-GB" dirty="0">
                <a:latin typeface="Arial" panose="020B0604020202020204" pitchFamily="34" charset="0"/>
                <a:cs typeface="Arial" panose="020B0604020202020204" pitchFamily="34" charset="0"/>
              </a:rPr>
              <a:t>n. The contest speech will be his sixth speech. </a:t>
            </a:r>
            <a:endParaRPr lang="en-GB" sz="2800" dirty="0">
              <a:latin typeface="Arial" panose="020B0604020202020204" pitchFamily="34" charset="0"/>
              <a:cs typeface="Arial" panose="020B0604020202020204" pitchFamily="34" charset="0"/>
            </a:endParaRPr>
          </a:p>
        </p:txBody>
      </p:sp>
      <p:sp>
        <p:nvSpPr>
          <p:cNvPr id="6" name="Title 5"/>
          <p:cNvSpPr>
            <a:spLocks noGrp="1"/>
          </p:cNvSpPr>
          <p:nvPr>
            <p:ph type="title"/>
          </p:nvPr>
        </p:nvSpPr>
        <p:spPr/>
        <p:txBody>
          <a:bodyPr/>
          <a:lstStyle/>
          <a:p>
            <a:r>
              <a:rPr lang="en-US" sz="3600" dirty="0" smtClean="0">
                <a:latin typeface="Arial" charset="0"/>
              </a:rPr>
              <a:t>Discussion Topics &amp; Case Studies</a:t>
            </a:r>
            <a:endParaRPr lang="en-US" sz="3600" dirty="0" smtClean="0">
              <a:latin typeface="Arial" charset="0"/>
            </a:endParaRPr>
          </a:p>
        </p:txBody>
      </p:sp>
    </p:spTree>
    <p:extLst>
      <p:ext uri="{BB962C8B-B14F-4D97-AF65-F5344CB8AC3E}">
        <p14:creationId xmlns:p14="http://schemas.microsoft.com/office/powerpoint/2010/main" val="19686456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lstStyle/>
          <a:p>
            <a:pPr marL="457200" indent="-457200" eaLnBrk="1" hangingPunct="1">
              <a:spcBef>
                <a:spcPct val="0"/>
              </a:spcBef>
              <a:spcAft>
                <a:spcPts val="1500"/>
              </a:spcAft>
              <a:buClr>
                <a:srgbClr val="AF0029"/>
              </a:buClr>
              <a:buFont typeface="Wingdings" panose="05000000000000000000" pitchFamily="2" charset="2"/>
              <a:buChar char="§"/>
            </a:pPr>
            <a:endParaRPr lang="en-US" dirty="0" smtClean="0">
              <a:latin typeface="Arial" charset="0"/>
            </a:endParaRPr>
          </a:p>
          <a:p>
            <a:pPr marL="457200" indent="-457200" eaLnBrk="1" hangingPunct="1">
              <a:spcBef>
                <a:spcPct val="0"/>
              </a:spcBef>
              <a:spcAft>
                <a:spcPts val="1500"/>
              </a:spcAft>
              <a:buClr>
                <a:srgbClr val="AF0029"/>
              </a:buClr>
              <a:buFont typeface="Wingdings" panose="05000000000000000000" pitchFamily="2" charset="2"/>
              <a:buChar char="§"/>
            </a:pPr>
            <a:endParaRPr lang="en-US" dirty="0" smtClean="0">
              <a:latin typeface="Arial" charset="0"/>
            </a:endParaRPr>
          </a:p>
        </p:txBody>
      </p:sp>
      <p:sp>
        <p:nvSpPr>
          <p:cNvPr id="6" name="Title 5"/>
          <p:cNvSpPr>
            <a:spLocks noGrp="1"/>
          </p:cNvSpPr>
          <p:nvPr>
            <p:ph type="title"/>
          </p:nvPr>
        </p:nvSpPr>
        <p:spPr/>
        <p:txBody>
          <a:bodyPr/>
          <a:lstStyle/>
          <a:p>
            <a:r>
              <a:rPr lang="en-US" sz="3600" dirty="0" smtClean="0">
                <a:latin typeface="Arial" charset="0"/>
              </a:rPr>
              <a:t>A Workshop in Contest Judging</a:t>
            </a:r>
            <a:endParaRPr lang="en-US" sz="3600" dirty="0" smtClean="0">
              <a:latin typeface="Arial" charset="0"/>
            </a:endParaRPr>
          </a:p>
        </p:txBody>
      </p:sp>
    </p:spTree>
    <p:extLst>
      <p:ext uri="{BB962C8B-B14F-4D97-AF65-F5344CB8AC3E}">
        <p14:creationId xmlns:p14="http://schemas.microsoft.com/office/powerpoint/2010/main" val="19629786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827584" y="1268760"/>
            <a:ext cx="7467600" cy="4572000"/>
          </a:xfrm>
        </p:spPr>
        <p:txBody>
          <a:bodyPr/>
          <a:lstStyle/>
          <a:p>
            <a:pPr marL="457200" indent="-457200" eaLnBrk="1" hangingPunct="1">
              <a:spcBef>
                <a:spcPct val="0"/>
              </a:spcBef>
              <a:spcAft>
                <a:spcPts val="1500"/>
              </a:spcAft>
              <a:buClr>
                <a:srgbClr val="AF0029"/>
              </a:buClr>
              <a:buFont typeface="Wingdings" panose="05000000000000000000" pitchFamily="2" charset="2"/>
              <a:buChar char="§"/>
            </a:pPr>
            <a:endParaRPr lang="en-US" dirty="0" smtClean="0">
              <a:latin typeface="Arial" charset="0"/>
            </a:endParaRPr>
          </a:p>
          <a:p>
            <a:pPr marL="457200" indent="-457200" eaLnBrk="1" hangingPunct="1">
              <a:spcBef>
                <a:spcPct val="0"/>
              </a:spcBef>
              <a:spcAft>
                <a:spcPts val="1500"/>
              </a:spcAft>
              <a:buClr>
                <a:srgbClr val="AF0029"/>
              </a:buClr>
              <a:buFont typeface="Wingdings" panose="05000000000000000000" pitchFamily="2" charset="2"/>
              <a:buChar char="§"/>
            </a:pPr>
            <a:endParaRPr lang="en-US" dirty="0" smtClean="0">
              <a:latin typeface="Arial" charset="0"/>
            </a:endParaRPr>
          </a:p>
        </p:txBody>
      </p:sp>
      <p:sp>
        <p:nvSpPr>
          <p:cNvPr id="6" name="Title 5"/>
          <p:cNvSpPr>
            <a:spLocks noGrp="1"/>
          </p:cNvSpPr>
          <p:nvPr>
            <p:ph type="title"/>
          </p:nvPr>
        </p:nvSpPr>
        <p:spPr/>
        <p:txBody>
          <a:bodyPr/>
          <a:lstStyle/>
          <a:p>
            <a:r>
              <a:rPr lang="en-US" sz="3600" dirty="0" smtClean="0">
                <a:latin typeface="Arial" charset="0"/>
              </a:rPr>
              <a:t>Resources</a:t>
            </a:r>
            <a:endParaRPr lang="en-US" sz="3600" dirty="0" smtClean="0">
              <a:latin typeface="Arial" charset="0"/>
            </a:endParaRPr>
          </a:p>
        </p:txBody>
      </p:sp>
      <p:sp>
        <p:nvSpPr>
          <p:cNvPr id="4" name="Rectangle 3"/>
          <p:cNvSpPr txBox="1">
            <a:spLocks noChangeArrowheads="1"/>
          </p:cNvSpPr>
          <p:nvPr/>
        </p:nvSpPr>
        <p:spPr bwMode="auto">
          <a:xfrm>
            <a:off x="782332" y="2132856"/>
            <a:ext cx="7467600" cy="3456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Clr>
                <a:srgbClr val="CD202C"/>
              </a:buClr>
              <a:buFontTx/>
              <a:buNone/>
              <a:defRPr sz="2800" spc="-50">
                <a:solidFill>
                  <a:schemeClr val="tx1"/>
                </a:solidFill>
                <a:latin typeface="+mn-lt"/>
                <a:ea typeface="ヒラギノ角ゴ Pro W3" charset="0"/>
                <a:cs typeface="+mn-cs"/>
              </a:defRPr>
            </a:lvl1pPr>
            <a:lvl2pPr marL="742950" indent="-285750" algn="l" rtl="0" eaLnBrk="1" fontAlgn="base" hangingPunct="1">
              <a:spcBef>
                <a:spcPct val="20000"/>
              </a:spcBef>
              <a:spcAft>
                <a:spcPct val="0"/>
              </a:spcAft>
              <a:buClr>
                <a:srgbClr val="063052"/>
              </a:buClr>
              <a:buFont typeface="Wingdings" charset="0"/>
              <a:buChar char="§"/>
              <a:defRPr sz="2500" spc="-50">
                <a:solidFill>
                  <a:schemeClr val="tx1"/>
                </a:solidFill>
                <a:latin typeface="+mn-lt"/>
                <a:ea typeface="ヒラギノ角ゴ Pro W3" charset="0"/>
              </a:defRPr>
            </a:lvl2pPr>
            <a:lvl3pPr marL="1143000" indent="-228600" algn="l" rtl="0" eaLnBrk="1" fontAlgn="base" hangingPunct="1">
              <a:spcBef>
                <a:spcPct val="20000"/>
              </a:spcBef>
              <a:spcAft>
                <a:spcPct val="0"/>
              </a:spcAft>
              <a:buClr>
                <a:srgbClr val="800000"/>
              </a:buClr>
              <a:buChar char="•"/>
              <a:defRPr sz="2200" spc="-50">
                <a:solidFill>
                  <a:schemeClr val="tx1"/>
                </a:solidFill>
                <a:latin typeface="+mn-lt"/>
                <a:ea typeface="ヒラギノ角ゴ Pro W3" charset="0"/>
              </a:defRPr>
            </a:lvl3pPr>
            <a:lvl4pPr marL="1600200" indent="-228600" algn="l" rtl="0" eaLnBrk="1" fontAlgn="base" hangingPunct="1">
              <a:spcBef>
                <a:spcPct val="20000"/>
              </a:spcBef>
              <a:spcAft>
                <a:spcPct val="0"/>
              </a:spcAft>
              <a:buClr>
                <a:srgbClr val="063052"/>
              </a:buClr>
              <a:buFont typeface="Lucida Grande"/>
              <a:buChar char="–"/>
              <a:defRPr sz="2000" spc="-50">
                <a:solidFill>
                  <a:schemeClr val="tx1"/>
                </a:solidFill>
                <a:latin typeface="+mn-lt"/>
                <a:ea typeface="ヒラギノ角ゴ Pro W3" charset="0"/>
              </a:defRPr>
            </a:lvl4pPr>
            <a:lvl5pPr marL="2057400" indent="-228600" algn="l" rtl="0" eaLnBrk="1" fontAlgn="base" hangingPunct="1">
              <a:spcBef>
                <a:spcPct val="20000"/>
              </a:spcBef>
              <a:spcAft>
                <a:spcPct val="0"/>
              </a:spcAft>
              <a:buClr>
                <a:srgbClr val="800000"/>
              </a:buClr>
              <a:buFont typeface="Arial Black" charset="0"/>
              <a:buChar char="►"/>
              <a:defRPr sz="2000">
                <a:solidFill>
                  <a:srgbClr val="063052"/>
                </a:solidFill>
                <a:latin typeface="+mn-lt"/>
                <a:ea typeface="ヒラギノ角ゴ Pro W3" charset="0"/>
              </a:defRPr>
            </a:lvl5pPr>
            <a:lvl6pPr marL="2514600" indent="-228600" algn="l" rtl="0" eaLnBrk="1" fontAlgn="base" hangingPunct="1">
              <a:spcBef>
                <a:spcPct val="20000"/>
              </a:spcBef>
              <a:spcAft>
                <a:spcPct val="0"/>
              </a:spcAft>
              <a:buClr>
                <a:srgbClr val="800000"/>
              </a:buClr>
              <a:buFont typeface="Arial Black" pitchFamily="34" charset="0"/>
              <a:buChar char="►"/>
              <a:defRPr sz="2000">
                <a:solidFill>
                  <a:srgbClr val="063052"/>
                </a:solidFill>
                <a:latin typeface="+mn-lt"/>
              </a:defRPr>
            </a:lvl6pPr>
            <a:lvl7pPr marL="2971800" indent="-228600" algn="l" rtl="0" eaLnBrk="1" fontAlgn="base" hangingPunct="1">
              <a:spcBef>
                <a:spcPct val="20000"/>
              </a:spcBef>
              <a:spcAft>
                <a:spcPct val="0"/>
              </a:spcAft>
              <a:buClr>
                <a:srgbClr val="800000"/>
              </a:buClr>
              <a:buFont typeface="Arial Black" pitchFamily="34" charset="0"/>
              <a:buChar char="►"/>
              <a:defRPr sz="2000">
                <a:solidFill>
                  <a:srgbClr val="063052"/>
                </a:solidFill>
                <a:latin typeface="+mn-lt"/>
              </a:defRPr>
            </a:lvl7pPr>
            <a:lvl8pPr marL="3429000" indent="-228600" algn="l" rtl="0" eaLnBrk="1" fontAlgn="base" hangingPunct="1">
              <a:spcBef>
                <a:spcPct val="20000"/>
              </a:spcBef>
              <a:spcAft>
                <a:spcPct val="0"/>
              </a:spcAft>
              <a:buClr>
                <a:srgbClr val="800000"/>
              </a:buClr>
              <a:buFont typeface="Arial Black" pitchFamily="34" charset="0"/>
              <a:buChar char="►"/>
              <a:defRPr sz="2000">
                <a:solidFill>
                  <a:srgbClr val="063052"/>
                </a:solidFill>
                <a:latin typeface="+mn-lt"/>
              </a:defRPr>
            </a:lvl8pPr>
            <a:lvl9pPr marL="3886200" indent="-228600" algn="l" rtl="0" eaLnBrk="1" fontAlgn="base" hangingPunct="1">
              <a:spcBef>
                <a:spcPct val="20000"/>
              </a:spcBef>
              <a:spcAft>
                <a:spcPct val="0"/>
              </a:spcAft>
              <a:buClr>
                <a:srgbClr val="800000"/>
              </a:buClr>
              <a:buFont typeface="Arial Black" pitchFamily="34" charset="0"/>
              <a:buChar char="►"/>
              <a:defRPr sz="2000">
                <a:solidFill>
                  <a:srgbClr val="063052"/>
                </a:solidFill>
                <a:latin typeface="+mn-lt"/>
              </a:defRPr>
            </a:lvl9pPr>
          </a:lstStyle>
          <a:p>
            <a:pPr marL="457200" indent="-457200">
              <a:spcBef>
                <a:spcPct val="0"/>
              </a:spcBef>
              <a:spcAft>
                <a:spcPts val="1500"/>
              </a:spcAft>
              <a:buClr>
                <a:srgbClr val="AF0029"/>
              </a:buClr>
              <a:buFont typeface="Wingdings" panose="05000000000000000000" pitchFamily="2" charset="2"/>
              <a:buChar char="§"/>
            </a:pPr>
            <a:r>
              <a:rPr lang="en-GB" kern="0" dirty="0" smtClean="0">
                <a:latin typeface="Arial" panose="020B0604020202020204" pitchFamily="34" charset="0"/>
                <a:cs typeface="Arial" panose="020B0604020202020204" pitchFamily="34" charset="0"/>
              </a:rPr>
              <a:t>http</a:t>
            </a:r>
            <a:r>
              <a:rPr lang="en-GB" kern="0" dirty="0">
                <a:latin typeface="Arial" panose="020B0604020202020204" pitchFamily="34" charset="0"/>
                <a:cs typeface="Arial" panose="020B0604020202020204" pitchFamily="34" charset="0"/>
              </a:rPr>
              <a:t>://d91.toastmasters.org.uk/contests/</a:t>
            </a:r>
            <a:endParaRPr lang="en-GB" kern="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16937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pPr marL="457200" indent="-457200">
              <a:buFont typeface="Wingdings" panose="05000000000000000000" pitchFamily="2" charset="2"/>
              <a:buChar char="§"/>
            </a:pPr>
            <a:r>
              <a:rPr lang="en-GB" dirty="0" smtClean="0">
                <a:latin typeface="Arial" panose="020B0604020202020204" pitchFamily="34" charset="0"/>
                <a:cs typeface="Arial" panose="020B0604020202020204" pitchFamily="34" charset="0"/>
              </a:rPr>
              <a:t>The art of judging</a:t>
            </a:r>
          </a:p>
          <a:p>
            <a:pPr marL="1200150" lvl="1" indent="-457200">
              <a:buFont typeface="Wingdings" panose="05000000000000000000" pitchFamily="2" charset="2"/>
              <a:buChar char="§"/>
            </a:pPr>
            <a:r>
              <a:rPr lang="en-GB" sz="2800" dirty="0" smtClean="0">
                <a:latin typeface="Arial" panose="020B0604020202020204" pitchFamily="34" charset="0"/>
                <a:cs typeface="Arial" panose="020B0604020202020204" pitchFamily="34" charset="0"/>
              </a:rPr>
              <a:t>The judges guide and ballot in detail</a:t>
            </a:r>
          </a:p>
          <a:p>
            <a:pPr lvl="1" indent="0">
              <a:buNone/>
            </a:pPr>
            <a:r>
              <a:rPr lang="en-GB" sz="2800" dirty="0" smtClean="0">
                <a:latin typeface="Arial" panose="020B0604020202020204" pitchFamily="34" charset="0"/>
                <a:cs typeface="Arial" panose="020B0604020202020204" pitchFamily="34" charset="0"/>
              </a:rPr>
              <a:t>will include a break</a:t>
            </a:r>
          </a:p>
          <a:p>
            <a:pPr marL="457200" lvl="1" indent="-457200">
              <a:buClr>
                <a:srgbClr val="CD202C"/>
              </a:buClr>
              <a:buFont typeface="Wingdings" panose="05000000000000000000" pitchFamily="2" charset="2"/>
              <a:buChar char="§"/>
            </a:pPr>
            <a:r>
              <a:rPr lang="en-GB" sz="2800" dirty="0">
                <a:latin typeface="Arial" panose="020B0604020202020204" pitchFamily="34" charset="0"/>
                <a:cs typeface="Arial" panose="020B0604020202020204" pitchFamily="34" charset="0"/>
              </a:rPr>
              <a:t>Discussion </a:t>
            </a:r>
            <a:r>
              <a:rPr lang="en-GB" sz="2800" dirty="0" smtClean="0">
                <a:latin typeface="Arial" panose="020B0604020202020204" pitchFamily="34" charset="0"/>
                <a:cs typeface="Arial" panose="020B0604020202020204" pitchFamily="34" charset="0"/>
              </a:rPr>
              <a:t>topics </a:t>
            </a:r>
            <a:r>
              <a:rPr lang="en-GB" sz="2800" dirty="0">
                <a:latin typeface="Arial" panose="020B0604020202020204" pitchFamily="34" charset="0"/>
                <a:cs typeface="Arial" panose="020B0604020202020204" pitchFamily="34" charset="0"/>
              </a:rPr>
              <a:t>and case </a:t>
            </a:r>
            <a:r>
              <a:rPr lang="en-GB" sz="2800" dirty="0" smtClean="0">
                <a:latin typeface="Arial" panose="020B0604020202020204" pitchFamily="34" charset="0"/>
                <a:cs typeface="Arial" panose="020B0604020202020204" pitchFamily="34" charset="0"/>
              </a:rPr>
              <a:t>studies</a:t>
            </a:r>
          </a:p>
          <a:p>
            <a:pPr marL="457200" lvl="1" indent="-457200">
              <a:buClr>
                <a:srgbClr val="CD202C"/>
              </a:buClr>
              <a:buFont typeface="Wingdings" panose="05000000000000000000" pitchFamily="2" charset="2"/>
              <a:buChar char="§"/>
            </a:pPr>
            <a:r>
              <a:rPr lang="en-GB" sz="2800" dirty="0" smtClean="0">
                <a:latin typeface="Arial" panose="020B0604020202020204" pitchFamily="34" charset="0"/>
                <a:cs typeface="Arial" panose="020B0604020202020204" pitchFamily="34" charset="0"/>
              </a:rPr>
              <a:t>A workshop in contest judging</a:t>
            </a:r>
            <a:endParaRPr lang="en-GB" sz="2800" dirty="0">
              <a:latin typeface="Arial" panose="020B0604020202020204" pitchFamily="34" charset="0"/>
              <a:cs typeface="Arial" panose="020B0604020202020204" pitchFamily="34" charset="0"/>
            </a:endParaRPr>
          </a:p>
        </p:txBody>
      </p:sp>
      <p:sp>
        <p:nvSpPr>
          <p:cNvPr id="8" name="Title 7"/>
          <p:cNvSpPr>
            <a:spLocks noGrp="1"/>
          </p:cNvSpPr>
          <p:nvPr>
            <p:ph type="title"/>
          </p:nvPr>
        </p:nvSpPr>
        <p:spPr/>
        <p:txBody>
          <a:bodyPr/>
          <a:lstStyle/>
          <a:p>
            <a:r>
              <a:rPr lang="en-GB" dirty="0" smtClean="0"/>
              <a:t>Agenda</a:t>
            </a:r>
            <a:endParaRPr lang="en-GB" dirty="0"/>
          </a:p>
        </p:txBody>
      </p:sp>
    </p:spTree>
    <p:extLst>
      <p:ext uri="{BB962C8B-B14F-4D97-AF65-F5344CB8AC3E}">
        <p14:creationId xmlns:p14="http://schemas.microsoft.com/office/powerpoint/2010/main" val="36883441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lstStyle/>
          <a:p>
            <a:pPr eaLnBrk="1" hangingPunct="1">
              <a:spcBef>
                <a:spcPct val="0"/>
              </a:spcBef>
              <a:spcAft>
                <a:spcPts val="1500"/>
              </a:spcAft>
              <a:buClrTx/>
            </a:pPr>
            <a:r>
              <a:rPr lang="en-US" dirty="0" smtClean="0">
                <a:latin typeface="Arial" panose="020B0604020202020204" pitchFamily="34" charset="0"/>
                <a:cs typeface="Arial" panose="020B0604020202020204" pitchFamily="34" charset="0"/>
              </a:rPr>
              <a:t>Speech contests provide:</a:t>
            </a:r>
          </a:p>
          <a:p>
            <a:pPr marL="457200" indent="-457200">
              <a:buFont typeface="Wingdings" panose="05000000000000000000" pitchFamily="2" charset="2"/>
              <a:buChar char="§"/>
            </a:pPr>
            <a:r>
              <a:rPr lang="en-US" dirty="0" smtClean="0">
                <a:latin typeface="Arial" panose="020B0604020202020204" pitchFamily="34" charset="0"/>
                <a:cs typeface="Arial" panose="020B0604020202020204" pitchFamily="34" charset="0"/>
              </a:rPr>
              <a:t>An </a:t>
            </a:r>
            <a:r>
              <a:rPr lang="en-US" dirty="0">
                <a:latin typeface="Arial" panose="020B0604020202020204" pitchFamily="34" charset="0"/>
                <a:cs typeface="Arial" panose="020B0604020202020204" pitchFamily="34" charset="0"/>
              </a:rPr>
              <a:t>opportunity to practice competitive speaking</a:t>
            </a:r>
          </a:p>
          <a:p>
            <a:pPr marL="457200" indent="-457200">
              <a:buFont typeface="Wingdings" panose="05000000000000000000" pitchFamily="2" charset="2"/>
              <a:buChar char="§"/>
            </a:pPr>
            <a:r>
              <a:rPr lang="en-US" dirty="0">
                <a:latin typeface="Arial" panose="020B0604020202020204" pitchFamily="34" charset="0"/>
                <a:cs typeface="Arial" panose="020B0604020202020204" pitchFamily="34" charset="0"/>
              </a:rPr>
              <a:t>Interesting education programs for members and the public</a:t>
            </a:r>
          </a:p>
          <a:p>
            <a:pPr marL="457200" indent="-457200">
              <a:buFont typeface="Wingdings" panose="05000000000000000000" pitchFamily="2" charset="2"/>
              <a:buChar char="§"/>
            </a:pPr>
            <a:r>
              <a:rPr lang="en-US" dirty="0">
                <a:latin typeface="Arial" panose="020B0604020202020204" pitchFamily="34" charset="0"/>
                <a:cs typeface="Arial" panose="020B0604020202020204" pitchFamily="34" charset="0"/>
              </a:rPr>
              <a:t>An opportunity to learn by observing proficient speakers</a:t>
            </a:r>
          </a:p>
        </p:txBody>
      </p:sp>
      <p:sp>
        <p:nvSpPr>
          <p:cNvPr id="6" name="Title 5"/>
          <p:cNvSpPr>
            <a:spLocks noGrp="1"/>
          </p:cNvSpPr>
          <p:nvPr>
            <p:ph type="title"/>
          </p:nvPr>
        </p:nvSpPr>
        <p:spPr>
          <a:xfrm>
            <a:off x="755576" y="431799"/>
            <a:ext cx="7550224" cy="609600"/>
          </a:xfrm>
        </p:spPr>
        <p:txBody>
          <a:bodyPr/>
          <a:lstStyle/>
          <a:p>
            <a:r>
              <a:rPr lang="en-US" sz="3600" dirty="0" smtClean="0">
                <a:latin typeface="Arial" charset="0"/>
              </a:rPr>
              <a:t>Three </a:t>
            </a:r>
            <a:r>
              <a:rPr lang="en-US" sz="3600" dirty="0" smtClean="0">
                <a:latin typeface="Arial" charset="0"/>
              </a:rPr>
              <a:t>Purposes</a:t>
            </a:r>
            <a:endParaRPr lang="en-US" sz="1800" dirty="0" smtClean="0">
              <a:latin typeface="Arial" charset="0"/>
            </a:endParaRPr>
          </a:p>
        </p:txBody>
      </p:sp>
    </p:spTree>
    <p:extLst>
      <p:ext uri="{BB962C8B-B14F-4D97-AF65-F5344CB8AC3E}">
        <p14:creationId xmlns:p14="http://schemas.microsoft.com/office/powerpoint/2010/main" val="8010921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lstStyle/>
          <a:p>
            <a:pPr marL="514350" indent="-514350" eaLnBrk="1" hangingPunct="1">
              <a:spcBef>
                <a:spcPct val="0"/>
              </a:spcBef>
              <a:spcAft>
                <a:spcPts val="1500"/>
              </a:spcAft>
              <a:buClr>
                <a:srgbClr val="AF0029"/>
              </a:buClr>
              <a:buFont typeface="Wingdings" panose="05000000000000000000" pitchFamily="2" charset="2"/>
              <a:buChar char="§"/>
            </a:pPr>
            <a:r>
              <a:rPr lang="en-US" dirty="0" smtClean="0">
                <a:latin typeface="Arial" charset="0"/>
              </a:rPr>
              <a:t>Contestants</a:t>
            </a:r>
          </a:p>
          <a:p>
            <a:pPr marL="514350" indent="-514350" eaLnBrk="1" hangingPunct="1">
              <a:spcBef>
                <a:spcPct val="0"/>
              </a:spcBef>
              <a:spcAft>
                <a:spcPts val="1500"/>
              </a:spcAft>
              <a:buClr>
                <a:srgbClr val="AF0029"/>
              </a:buClr>
              <a:buFont typeface="Wingdings" panose="05000000000000000000" pitchFamily="2" charset="2"/>
              <a:buChar char="§"/>
            </a:pPr>
            <a:r>
              <a:rPr lang="en-US" dirty="0" smtClean="0">
                <a:latin typeface="Arial" charset="0"/>
              </a:rPr>
              <a:t>Toastmasters International</a:t>
            </a:r>
          </a:p>
          <a:p>
            <a:pPr marL="514350" indent="-514350" eaLnBrk="1" hangingPunct="1">
              <a:spcBef>
                <a:spcPct val="0"/>
              </a:spcBef>
              <a:spcAft>
                <a:spcPts val="1500"/>
              </a:spcAft>
              <a:buClr>
                <a:srgbClr val="AF0029"/>
              </a:buClr>
              <a:buFont typeface="Wingdings" panose="05000000000000000000" pitchFamily="2" charset="2"/>
              <a:buChar char="§"/>
            </a:pPr>
            <a:r>
              <a:rPr lang="en-US" dirty="0" smtClean="0">
                <a:latin typeface="Arial" charset="0"/>
              </a:rPr>
              <a:t>Audience</a:t>
            </a:r>
          </a:p>
          <a:p>
            <a:pPr marL="514350" indent="-514350" eaLnBrk="1" hangingPunct="1">
              <a:spcBef>
                <a:spcPct val="0"/>
              </a:spcBef>
              <a:spcAft>
                <a:spcPts val="1500"/>
              </a:spcAft>
              <a:buClr>
                <a:srgbClr val="AF0029"/>
              </a:buClr>
              <a:buFont typeface="Wingdings" panose="05000000000000000000" pitchFamily="2" charset="2"/>
              <a:buChar char="§"/>
            </a:pPr>
            <a:r>
              <a:rPr lang="en-US" dirty="0" smtClean="0">
                <a:latin typeface="Arial" charset="0"/>
              </a:rPr>
              <a:t>Themselves</a:t>
            </a:r>
          </a:p>
        </p:txBody>
      </p:sp>
      <p:sp>
        <p:nvSpPr>
          <p:cNvPr id="6" name="Title 5"/>
          <p:cNvSpPr>
            <a:spLocks noGrp="1"/>
          </p:cNvSpPr>
          <p:nvPr>
            <p:ph type="title"/>
          </p:nvPr>
        </p:nvSpPr>
        <p:spPr/>
        <p:txBody>
          <a:bodyPr/>
          <a:lstStyle/>
          <a:p>
            <a:r>
              <a:rPr lang="en-US" sz="3600" dirty="0" smtClean="0">
                <a:latin typeface="Arial" charset="0"/>
              </a:rPr>
              <a:t>Judges have an obligation to:</a:t>
            </a:r>
          </a:p>
        </p:txBody>
      </p:sp>
    </p:spTree>
    <p:extLst>
      <p:ext uri="{BB962C8B-B14F-4D97-AF65-F5344CB8AC3E}">
        <p14:creationId xmlns:p14="http://schemas.microsoft.com/office/powerpoint/2010/main" val="8010921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lstStyle/>
          <a:p>
            <a:pPr marL="0" indent="0" eaLnBrk="1" hangingPunct="1">
              <a:spcBef>
                <a:spcPct val="0"/>
              </a:spcBef>
              <a:spcAft>
                <a:spcPts val="1500"/>
              </a:spcAft>
              <a:buClr>
                <a:srgbClr val="AF0029"/>
              </a:buClr>
            </a:pPr>
            <a:r>
              <a:rPr lang="en-US" b="1" dirty="0" smtClean="0">
                <a:latin typeface="Arial" charset="0"/>
              </a:rPr>
              <a:t>Judging</a:t>
            </a:r>
            <a:r>
              <a:rPr lang="en-US" dirty="0" smtClean="0">
                <a:latin typeface="Arial" charset="0"/>
              </a:rPr>
              <a:t> = selecting a winner</a:t>
            </a:r>
          </a:p>
          <a:p>
            <a:pPr marL="0" indent="0" eaLnBrk="1" hangingPunct="1">
              <a:spcBef>
                <a:spcPct val="0"/>
              </a:spcBef>
              <a:spcAft>
                <a:spcPts val="1500"/>
              </a:spcAft>
              <a:buClr>
                <a:srgbClr val="AF0029"/>
              </a:buClr>
            </a:pPr>
            <a:r>
              <a:rPr lang="en-US" b="1" dirty="0" smtClean="0">
                <a:latin typeface="Arial" charset="0"/>
              </a:rPr>
              <a:t>Evaluating</a:t>
            </a:r>
            <a:r>
              <a:rPr lang="en-US" dirty="0" smtClean="0">
                <a:latin typeface="Arial" charset="0"/>
              </a:rPr>
              <a:t> = appraisal and advice</a:t>
            </a:r>
          </a:p>
        </p:txBody>
      </p:sp>
      <p:sp>
        <p:nvSpPr>
          <p:cNvPr id="6" name="Title 5"/>
          <p:cNvSpPr>
            <a:spLocks noGrp="1"/>
          </p:cNvSpPr>
          <p:nvPr>
            <p:ph type="title"/>
          </p:nvPr>
        </p:nvSpPr>
        <p:spPr/>
        <p:txBody>
          <a:bodyPr/>
          <a:lstStyle/>
          <a:p>
            <a:r>
              <a:rPr lang="en-US" sz="3600" dirty="0" smtClean="0">
                <a:latin typeface="Arial" charset="0"/>
              </a:rPr>
              <a:t>Judging </a:t>
            </a:r>
            <a:r>
              <a:rPr lang="en-US" sz="3600" dirty="0" smtClean="0">
                <a:latin typeface="Arial" charset="0"/>
              </a:rPr>
              <a:t>versus </a:t>
            </a:r>
            <a:r>
              <a:rPr lang="en-US" sz="3600" dirty="0" smtClean="0">
                <a:latin typeface="Arial" charset="0"/>
              </a:rPr>
              <a:t>Evaluating</a:t>
            </a:r>
          </a:p>
        </p:txBody>
      </p:sp>
      <p:sp>
        <p:nvSpPr>
          <p:cNvPr id="5" name="Title 5"/>
          <p:cNvSpPr txBox="1">
            <a:spLocks/>
          </p:cNvSpPr>
          <p:nvPr/>
        </p:nvSpPr>
        <p:spPr bwMode="auto">
          <a:xfrm>
            <a:off x="2339752" y="3930216"/>
            <a:ext cx="4032448" cy="1143000"/>
          </a:xfrm>
          <a:prstGeom prst="rect">
            <a:avLst/>
          </a:prstGeom>
          <a:noFill/>
          <a:ln w="9525">
            <a:noFill/>
            <a:miter lim="800000"/>
            <a:headEnd/>
            <a:tailEnd/>
          </a:ln>
          <a:effectLst>
            <a:outerShdw blurRad="63500" dist="17961" dir="2700000" algn="ctr" rotWithShape="0">
              <a:schemeClr val="bg2">
                <a:alpha val="74998"/>
              </a:schemeClr>
            </a:outerShdw>
          </a:effectLst>
        </p:spPr>
        <p:txBody>
          <a:bodyPr vert="horz" wrap="square" lIns="91440" tIns="45720" rIns="91440" bIns="45720" numCol="1" anchor="ctr" anchorCtr="0" compatLnSpc="1">
            <a:prstTxWarp prst="textNoShape">
              <a:avLst/>
            </a:prstTxWarp>
          </a:bodyPr>
          <a:lstStyle>
            <a:lvl1pPr algn="l" rtl="0" eaLnBrk="0" fontAlgn="base" hangingPunct="0">
              <a:lnSpc>
                <a:spcPct val="85000"/>
              </a:lnSpc>
              <a:spcBef>
                <a:spcPct val="0"/>
              </a:spcBef>
              <a:spcAft>
                <a:spcPct val="0"/>
              </a:spcAft>
              <a:defRPr sz="4000" b="1" kern="1200" spc="-150">
                <a:solidFill>
                  <a:schemeClr val="accent2"/>
                </a:solidFill>
                <a:latin typeface="Arial"/>
                <a:ea typeface="ヒラギノ角ゴ Pro W3" charset="-128"/>
                <a:cs typeface="ヒラギノ角ゴ Pro W3" charset="-128"/>
              </a:defRPr>
            </a:lvl1pPr>
            <a:lvl2pPr algn="l" rtl="0" eaLnBrk="0" fontAlgn="base" hangingPunct="0">
              <a:lnSpc>
                <a:spcPct val="85000"/>
              </a:lnSpc>
              <a:spcBef>
                <a:spcPct val="0"/>
              </a:spcBef>
              <a:spcAft>
                <a:spcPct val="0"/>
              </a:spcAft>
              <a:defRPr sz="4000" b="1">
                <a:solidFill>
                  <a:schemeClr val="accent2"/>
                </a:solidFill>
                <a:latin typeface="Arial" charset="0"/>
                <a:ea typeface="ヒラギノ角ゴ Pro W3" charset="-128"/>
                <a:cs typeface="ヒラギノ角ゴ Pro W3" charset="-128"/>
              </a:defRPr>
            </a:lvl2pPr>
            <a:lvl3pPr algn="l" rtl="0" eaLnBrk="0" fontAlgn="base" hangingPunct="0">
              <a:lnSpc>
                <a:spcPct val="85000"/>
              </a:lnSpc>
              <a:spcBef>
                <a:spcPct val="0"/>
              </a:spcBef>
              <a:spcAft>
                <a:spcPct val="0"/>
              </a:spcAft>
              <a:defRPr sz="4000" b="1">
                <a:solidFill>
                  <a:schemeClr val="accent2"/>
                </a:solidFill>
                <a:latin typeface="Arial" charset="0"/>
                <a:ea typeface="ヒラギノ角ゴ Pro W3" charset="-128"/>
                <a:cs typeface="ヒラギノ角ゴ Pro W3" charset="-128"/>
              </a:defRPr>
            </a:lvl3pPr>
            <a:lvl4pPr algn="l" rtl="0" eaLnBrk="0" fontAlgn="base" hangingPunct="0">
              <a:lnSpc>
                <a:spcPct val="85000"/>
              </a:lnSpc>
              <a:spcBef>
                <a:spcPct val="0"/>
              </a:spcBef>
              <a:spcAft>
                <a:spcPct val="0"/>
              </a:spcAft>
              <a:defRPr sz="4000" b="1">
                <a:solidFill>
                  <a:schemeClr val="accent2"/>
                </a:solidFill>
                <a:latin typeface="Arial" charset="0"/>
                <a:ea typeface="ヒラギノ角ゴ Pro W3" charset="-128"/>
                <a:cs typeface="ヒラギノ角ゴ Pro W3" charset="-128"/>
              </a:defRPr>
            </a:lvl4pPr>
            <a:lvl5pPr algn="l" rtl="0" eaLnBrk="0" fontAlgn="base" hangingPunct="0">
              <a:lnSpc>
                <a:spcPct val="85000"/>
              </a:lnSpc>
              <a:spcBef>
                <a:spcPct val="0"/>
              </a:spcBef>
              <a:spcAft>
                <a:spcPct val="0"/>
              </a:spcAft>
              <a:defRPr sz="4000" b="1">
                <a:solidFill>
                  <a:schemeClr val="accent2"/>
                </a:solidFill>
                <a:latin typeface="Arial" charset="0"/>
                <a:ea typeface="ヒラギノ角ゴ Pro W3" charset="-128"/>
                <a:cs typeface="ヒラギノ角ゴ Pro W3" charset="-128"/>
              </a:defRPr>
            </a:lvl5pPr>
            <a:lvl6pPr marL="457200" algn="ctr" rtl="0" fontAlgn="base">
              <a:lnSpc>
                <a:spcPct val="70000"/>
              </a:lnSpc>
              <a:spcBef>
                <a:spcPct val="0"/>
              </a:spcBef>
              <a:spcAft>
                <a:spcPct val="0"/>
              </a:spcAft>
              <a:defRPr sz="4000">
                <a:solidFill>
                  <a:schemeClr val="tx1"/>
                </a:solidFill>
                <a:latin typeface="Verdana" charset="0"/>
              </a:defRPr>
            </a:lvl6pPr>
            <a:lvl7pPr marL="914400" algn="ctr" rtl="0" fontAlgn="base">
              <a:lnSpc>
                <a:spcPct val="70000"/>
              </a:lnSpc>
              <a:spcBef>
                <a:spcPct val="0"/>
              </a:spcBef>
              <a:spcAft>
                <a:spcPct val="0"/>
              </a:spcAft>
              <a:defRPr sz="4000">
                <a:solidFill>
                  <a:schemeClr val="tx1"/>
                </a:solidFill>
                <a:latin typeface="Verdana" charset="0"/>
              </a:defRPr>
            </a:lvl7pPr>
            <a:lvl8pPr marL="1371600" algn="ctr" rtl="0" fontAlgn="base">
              <a:lnSpc>
                <a:spcPct val="70000"/>
              </a:lnSpc>
              <a:spcBef>
                <a:spcPct val="0"/>
              </a:spcBef>
              <a:spcAft>
                <a:spcPct val="0"/>
              </a:spcAft>
              <a:defRPr sz="4000">
                <a:solidFill>
                  <a:schemeClr val="tx1"/>
                </a:solidFill>
                <a:latin typeface="Verdana" charset="0"/>
              </a:defRPr>
            </a:lvl8pPr>
            <a:lvl9pPr marL="1828800" algn="ctr" rtl="0" fontAlgn="base">
              <a:lnSpc>
                <a:spcPct val="70000"/>
              </a:lnSpc>
              <a:spcBef>
                <a:spcPct val="0"/>
              </a:spcBef>
              <a:spcAft>
                <a:spcPct val="0"/>
              </a:spcAft>
              <a:defRPr sz="4000">
                <a:solidFill>
                  <a:schemeClr val="tx1"/>
                </a:solidFill>
                <a:latin typeface="Verdana" charset="0"/>
              </a:defRPr>
            </a:lvl9pPr>
          </a:lstStyle>
          <a:p>
            <a:r>
              <a:rPr lang="en-US" sz="3600" i="1" dirty="0" smtClean="0">
                <a:latin typeface="Arial" charset="0"/>
              </a:rPr>
              <a:t>Judges’ decisions</a:t>
            </a:r>
            <a:r>
              <a:rPr lang="en-US" sz="3600" i="1" dirty="0">
                <a:latin typeface="Arial" charset="0"/>
              </a:rPr>
              <a:t> </a:t>
            </a:r>
            <a:r>
              <a:rPr lang="en-US" sz="3600" i="1" dirty="0" smtClean="0">
                <a:latin typeface="Arial" charset="0"/>
              </a:rPr>
              <a:t>are confidential!</a:t>
            </a:r>
          </a:p>
        </p:txBody>
      </p:sp>
    </p:spTree>
    <p:extLst>
      <p:ext uri="{BB962C8B-B14F-4D97-AF65-F5344CB8AC3E}">
        <p14:creationId xmlns:p14="http://schemas.microsoft.com/office/powerpoint/2010/main" val="8010921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lstStyle/>
          <a:p>
            <a:pPr marL="457200" indent="-457200" eaLnBrk="1" hangingPunct="1">
              <a:spcBef>
                <a:spcPct val="0"/>
              </a:spcBef>
              <a:spcAft>
                <a:spcPts val="1500"/>
              </a:spcAft>
              <a:buClr>
                <a:srgbClr val="AF0029"/>
              </a:buClr>
              <a:buFont typeface="Wingdings" panose="05000000000000000000" pitchFamily="2" charset="2"/>
              <a:buChar char="§"/>
            </a:pPr>
            <a:r>
              <a:rPr lang="en-US" dirty="0" smtClean="0">
                <a:latin typeface="Arial" charset="0"/>
              </a:rPr>
              <a:t>Accurate</a:t>
            </a:r>
          </a:p>
          <a:p>
            <a:pPr marL="457200" indent="-457200" eaLnBrk="1" hangingPunct="1">
              <a:spcBef>
                <a:spcPct val="0"/>
              </a:spcBef>
              <a:spcAft>
                <a:spcPts val="1500"/>
              </a:spcAft>
              <a:buClr>
                <a:srgbClr val="AF0029"/>
              </a:buClr>
              <a:buFont typeface="Wingdings" panose="05000000000000000000" pitchFamily="2" charset="2"/>
              <a:buChar char="§"/>
            </a:pPr>
            <a:r>
              <a:rPr lang="en-US" dirty="0" smtClean="0">
                <a:latin typeface="Arial" charset="0"/>
              </a:rPr>
              <a:t>Fair</a:t>
            </a:r>
          </a:p>
          <a:p>
            <a:pPr marL="457200" indent="-457200" eaLnBrk="1" hangingPunct="1">
              <a:spcBef>
                <a:spcPct val="0"/>
              </a:spcBef>
              <a:spcAft>
                <a:spcPts val="1500"/>
              </a:spcAft>
              <a:buClr>
                <a:srgbClr val="AF0029"/>
              </a:buClr>
              <a:buFont typeface="Wingdings" panose="05000000000000000000" pitchFamily="2" charset="2"/>
              <a:buChar char="§"/>
            </a:pPr>
            <a:r>
              <a:rPr lang="en-US" dirty="0" smtClean="0">
                <a:latin typeface="Arial" charset="0"/>
              </a:rPr>
              <a:t>Trustworthy</a:t>
            </a:r>
          </a:p>
          <a:p>
            <a:pPr marL="457200" indent="-457200" eaLnBrk="1" hangingPunct="1">
              <a:spcBef>
                <a:spcPct val="0"/>
              </a:spcBef>
              <a:spcAft>
                <a:spcPts val="1500"/>
              </a:spcAft>
              <a:buClr>
                <a:srgbClr val="AF0029"/>
              </a:buClr>
              <a:buFont typeface="Wingdings" panose="05000000000000000000" pitchFamily="2" charset="2"/>
              <a:buChar char="§"/>
            </a:pPr>
            <a:r>
              <a:rPr lang="en-US" dirty="0" smtClean="0">
                <a:latin typeface="Arial" charset="0"/>
              </a:rPr>
              <a:t>Knowledgeable</a:t>
            </a:r>
          </a:p>
          <a:p>
            <a:pPr marL="457200" indent="-457200" eaLnBrk="1" hangingPunct="1">
              <a:spcBef>
                <a:spcPct val="0"/>
              </a:spcBef>
              <a:spcAft>
                <a:spcPts val="1500"/>
              </a:spcAft>
              <a:buClr>
                <a:srgbClr val="AF0029"/>
              </a:buClr>
              <a:buFont typeface="Wingdings" panose="05000000000000000000" pitchFamily="2" charset="2"/>
              <a:buChar char="§"/>
            </a:pPr>
            <a:r>
              <a:rPr lang="en-US" dirty="0" smtClean="0">
                <a:latin typeface="Arial" charset="0"/>
              </a:rPr>
              <a:t>Good listeners</a:t>
            </a:r>
          </a:p>
        </p:txBody>
      </p:sp>
      <p:sp>
        <p:nvSpPr>
          <p:cNvPr id="6" name="Title 5"/>
          <p:cNvSpPr>
            <a:spLocks noGrp="1"/>
          </p:cNvSpPr>
          <p:nvPr>
            <p:ph type="title"/>
          </p:nvPr>
        </p:nvSpPr>
        <p:spPr/>
        <p:txBody>
          <a:bodyPr/>
          <a:lstStyle/>
          <a:p>
            <a:r>
              <a:rPr lang="en-US" sz="3600" dirty="0" smtClean="0">
                <a:latin typeface="Arial" charset="0"/>
              </a:rPr>
              <a:t>Good Judges Are…</a:t>
            </a:r>
          </a:p>
        </p:txBody>
      </p:sp>
    </p:spTree>
    <p:extLst>
      <p:ext uri="{BB962C8B-B14F-4D97-AF65-F5344CB8AC3E}">
        <p14:creationId xmlns:p14="http://schemas.microsoft.com/office/powerpoint/2010/main" val="8703663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5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fade">
                                      <p:cBhvr>
                                        <p:cTn id="17" dur="500"/>
                                        <p:tgtEl>
                                          <p:spTgt spid="112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fade">
                                      <p:cBhvr>
                                        <p:cTn id="22" dur="500"/>
                                        <p:tgtEl>
                                          <p:spTgt spid="112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Effect transition="in" filter="fade">
                                      <p:cBhvr>
                                        <p:cTn id="27" dur="500"/>
                                        <p:tgtEl>
                                          <p:spTgt spid="11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lstStyle/>
          <a:p>
            <a:pPr marL="457200" indent="-457200" eaLnBrk="1" hangingPunct="1">
              <a:spcBef>
                <a:spcPct val="0"/>
              </a:spcBef>
              <a:spcAft>
                <a:spcPts val="1500"/>
              </a:spcAft>
              <a:buClr>
                <a:srgbClr val="AF0029"/>
              </a:buClr>
              <a:buFont typeface="Wingdings" panose="05000000000000000000" pitchFamily="2" charset="2"/>
              <a:buChar char="§"/>
            </a:pPr>
            <a:r>
              <a:rPr lang="en-US" dirty="0" smtClean="0">
                <a:latin typeface="Arial" charset="0"/>
              </a:rPr>
              <a:t>Speaker position</a:t>
            </a:r>
          </a:p>
          <a:p>
            <a:pPr marL="457200" indent="-457200" eaLnBrk="1" hangingPunct="1">
              <a:spcBef>
                <a:spcPct val="0"/>
              </a:spcBef>
              <a:spcAft>
                <a:spcPts val="1500"/>
              </a:spcAft>
              <a:buClr>
                <a:srgbClr val="AF0029"/>
              </a:buClr>
              <a:buFont typeface="Wingdings" panose="05000000000000000000" pitchFamily="2" charset="2"/>
              <a:buChar char="§"/>
            </a:pPr>
            <a:r>
              <a:rPr lang="en-US" dirty="0" smtClean="0">
                <a:latin typeface="Arial" charset="0"/>
              </a:rPr>
              <a:t>Champion for the underdog</a:t>
            </a:r>
          </a:p>
          <a:p>
            <a:pPr marL="457200" indent="-457200" eaLnBrk="1" hangingPunct="1">
              <a:spcBef>
                <a:spcPct val="0"/>
              </a:spcBef>
              <a:spcAft>
                <a:spcPts val="1500"/>
              </a:spcAft>
              <a:buClr>
                <a:srgbClr val="AF0029"/>
              </a:buClr>
              <a:buFont typeface="Wingdings" panose="05000000000000000000" pitchFamily="2" charset="2"/>
              <a:buChar char="§"/>
            </a:pPr>
            <a:r>
              <a:rPr lang="en-US" dirty="0" smtClean="0">
                <a:latin typeface="Arial" charset="0"/>
              </a:rPr>
              <a:t>Halo effect</a:t>
            </a:r>
          </a:p>
          <a:p>
            <a:pPr marL="457200" indent="-457200" eaLnBrk="1" hangingPunct="1">
              <a:spcBef>
                <a:spcPct val="0"/>
              </a:spcBef>
              <a:spcAft>
                <a:spcPts val="1500"/>
              </a:spcAft>
              <a:buClr>
                <a:srgbClr val="AF0029"/>
              </a:buClr>
              <a:buFont typeface="Wingdings" panose="05000000000000000000" pitchFamily="2" charset="2"/>
              <a:buChar char="§"/>
            </a:pPr>
            <a:r>
              <a:rPr lang="en-US" dirty="0" smtClean="0">
                <a:latin typeface="Arial" charset="0"/>
              </a:rPr>
              <a:t>Reverse halo effect</a:t>
            </a:r>
          </a:p>
          <a:p>
            <a:pPr marL="457200" indent="-457200" eaLnBrk="1" hangingPunct="1">
              <a:spcBef>
                <a:spcPct val="0"/>
              </a:spcBef>
              <a:spcAft>
                <a:spcPts val="1500"/>
              </a:spcAft>
              <a:buClr>
                <a:srgbClr val="AF0029"/>
              </a:buClr>
              <a:buFont typeface="Wingdings" panose="05000000000000000000" pitchFamily="2" charset="2"/>
              <a:buChar char="§"/>
            </a:pPr>
            <a:r>
              <a:rPr lang="en-US" dirty="0" smtClean="0">
                <a:latin typeface="Arial" charset="0"/>
              </a:rPr>
              <a:t>Second time around</a:t>
            </a:r>
          </a:p>
          <a:p>
            <a:pPr marL="457200" indent="-457200" eaLnBrk="1" hangingPunct="1">
              <a:spcBef>
                <a:spcPct val="0"/>
              </a:spcBef>
              <a:spcAft>
                <a:spcPts val="1500"/>
              </a:spcAft>
              <a:buClr>
                <a:srgbClr val="AF0029"/>
              </a:buClr>
              <a:buFont typeface="Wingdings" panose="05000000000000000000" pitchFamily="2" charset="2"/>
              <a:buChar char="§"/>
            </a:pPr>
            <a:r>
              <a:rPr lang="en-US" dirty="0" smtClean="0">
                <a:latin typeface="Arial" charset="0"/>
              </a:rPr>
              <a:t>Not the norm</a:t>
            </a:r>
            <a:endParaRPr lang="en-US" dirty="0">
              <a:latin typeface="Arial" charset="0"/>
            </a:endParaRPr>
          </a:p>
          <a:p>
            <a:pPr marL="457200" indent="-457200" eaLnBrk="1" hangingPunct="1">
              <a:spcBef>
                <a:spcPct val="0"/>
              </a:spcBef>
              <a:spcAft>
                <a:spcPts val="1500"/>
              </a:spcAft>
              <a:buClr>
                <a:srgbClr val="AF0029"/>
              </a:buClr>
              <a:buFont typeface="Wingdings" panose="05000000000000000000" pitchFamily="2" charset="2"/>
              <a:buChar char="§"/>
            </a:pPr>
            <a:r>
              <a:rPr lang="en-US" dirty="0" smtClean="0">
                <a:latin typeface="Arial" charset="0"/>
              </a:rPr>
              <a:t>Prejudices and personal preferences</a:t>
            </a:r>
          </a:p>
        </p:txBody>
      </p:sp>
      <p:sp>
        <p:nvSpPr>
          <p:cNvPr id="6" name="Title 5"/>
          <p:cNvSpPr>
            <a:spLocks noGrp="1"/>
          </p:cNvSpPr>
          <p:nvPr>
            <p:ph type="title"/>
          </p:nvPr>
        </p:nvSpPr>
        <p:spPr/>
        <p:txBody>
          <a:bodyPr/>
          <a:lstStyle/>
          <a:p>
            <a:r>
              <a:rPr lang="en-US" sz="3600" dirty="0" smtClean="0">
                <a:latin typeface="Arial" charset="0"/>
              </a:rPr>
              <a:t>Barriers to Objectivity</a:t>
            </a:r>
          </a:p>
        </p:txBody>
      </p:sp>
    </p:spTree>
    <p:extLst>
      <p:ext uri="{BB962C8B-B14F-4D97-AF65-F5344CB8AC3E}">
        <p14:creationId xmlns:p14="http://schemas.microsoft.com/office/powerpoint/2010/main" val="8836371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5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fade">
                                      <p:cBhvr>
                                        <p:cTn id="17" dur="500"/>
                                        <p:tgtEl>
                                          <p:spTgt spid="112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fade">
                                      <p:cBhvr>
                                        <p:cTn id="22" dur="500"/>
                                        <p:tgtEl>
                                          <p:spTgt spid="112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Effect transition="in" filter="fade">
                                      <p:cBhvr>
                                        <p:cTn id="27" dur="500"/>
                                        <p:tgtEl>
                                          <p:spTgt spid="112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267">
                                            <p:txEl>
                                              <p:pRg st="5" end="5"/>
                                            </p:txEl>
                                          </p:spTgt>
                                        </p:tgtEl>
                                        <p:attrNameLst>
                                          <p:attrName>style.visibility</p:attrName>
                                        </p:attrNameLst>
                                      </p:cBhvr>
                                      <p:to>
                                        <p:strVal val="visible"/>
                                      </p:to>
                                    </p:set>
                                    <p:animEffect transition="in" filter="fade">
                                      <p:cBhvr>
                                        <p:cTn id="32" dur="500"/>
                                        <p:tgtEl>
                                          <p:spTgt spid="1126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267">
                                            <p:txEl>
                                              <p:pRg st="6" end="6"/>
                                            </p:txEl>
                                          </p:spTgt>
                                        </p:tgtEl>
                                        <p:attrNameLst>
                                          <p:attrName>style.visibility</p:attrName>
                                        </p:attrNameLst>
                                      </p:cBhvr>
                                      <p:to>
                                        <p:strVal val="visible"/>
                                      </p:to>
                                    </p:set>
                                    <p:animEffect transition="in" filter="fade">
                                      <p:cBhvr>
                                        <p:cTn id="37" dur="500"/>
                                        <p:tgtEl>
                                          <p:spTgt spid="112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a:p>
        </p:txBody>
      </p:sp>
      <p:sp>
        <p:nvSpPr>
          <p:cNvPr id="6" name="Title 5"/>
          <p:cNvSpPr>
            <a:spLocks noGrp="1"/>
          </p:cNvSpPr>
          <p:nvPr>
            <p:ph type="title"/>
          </p:nvPr>
        </p:nvSpPr>
        <p:spPr/>
        <p:txBody>
          <a:bodyPr/>
          <a:lstStyle/>
          <a:p>
            <a:r>
              <a:rPr lang="en-US" sz="3600" dirty="0" smtClean="0">
                <a:latin typeface="Arial" charset="0"/>
              </a:rPr>
              <a:t>Know the Rules!</a:t>
            </a:r>
          </a:p>
        </p:txBody>
      </p:sp>
      <p:sp>
        <p:nvSpPr>
          <p:cNvPr id="7" name="Title 5"/>
          <p:cNvSpPr txBox="1">
            <a:spLocks/>
          </p:cNvSpPr>
          <p:nvPr/>
        </p:nvSpPr>
        <p:spPr bwMode="auto">
          <a:xfrm>
            <a:off x="1043608" y="2852936"/>
            <a:ext cx="6553200" cy="1512168"/>
          </a:xfrm>
          <a:prstGeom prst="rect">
            <a:avLst/>
          </a:prstGeom>
          <a:noFill/>
          <a:ln w="9525">
            <a:noFill/>
            <a:miter lim="800000"/>
            <a:headEnd/>
            <a:tailEnd/>
          </a:ln>
          <a:effectLst>
            <a:outerShdw blurRad="63500" dist="17961" dir="2700000" algn="ctr" rotWithShape="0">
              <a:schemeClr val="bg2">
                <a:alpha val="74998"/>
              </a:schemeClr>
            </a:outerShdw>
          </a:effectLst>
        </p:spPr>
        <p:txBody>
          <a:bodyPr vert="horz" wrap="square" lIns="91440" tIns="45720" rIns="91440" bIns="45720" numCol="1" anchor="ctr" anchorCtr="0" compatLnSpc="1">
            <a:prstTxWarp prst="textNoShape">
              <a:avLst/>
            </a:prstTxWarp>
          </a:bodyPr>
          <a:lstStyle>
            <a:lvl1pPr algn="l" rtl="0" eaLnBrk="0" fontAlgn="base" hangingPunct="0">
              <a:lnSpc>
                <a:spcPct val="85000"/>
              </a:lnSpc>
              <a:spcBef>
                <a:spcPct val="0"/>
              </a:spcBef>
              <a:spcAft>
                <a:spcPct val="0"/>
              </a:spcAft>
              <a:defRPr sz="4000" b="1" kern="1200" spc="-150">
                <a:solidFill>
                  <a:schemeClr val="accent2"/>
                </a:solidFill>
                <a:latin typeface="Arial"/>
                <a:ea typeface="ヒラギノ角ゴ Pro W3" charset="-128"/>
                <a:cs typeface="ヒラギノ角ゴ Pro W3" charset="-128"/>
              </a:defRPr>
            </a:lvl1pPr>
            <a:lvl2pPr algn="l" rtl="0" eaLnBrk="0" fontAlgn="base" hangingPunct="0">
              <a:lnSpc>
                <a:spcPct val="85000"/>
              </a:lnSpc>
              <a:spcBef>
                <a:spcPct val="0"/>
              </a:spcBef>
              <a:spcAft>
                <a:spcPct val="0"/>
              </a:spcAft>
              <a:defRPr sz="4000" b="1">
                <a:solidFill>
                  <a:schemeClr val="accent2"/>
                </a:solidFill>
                <a:latin typeface="Arial" charset="0"/>
                <a:ea typeface="ヒラギノ角ゴ Pro W3" charset="-128"/>
                <a:cs typeface="ヒラギノ角ゴ Pro W3" charset="-128"/>
              </a:defRPr>
            </a:lvl2pPr>
            <a:lvl3pPr algn="l" rtl="0" eaLnBrk="0" fontAlgn="base" hangingPunct="0">
              <a:lnSpc>
                <a:spcPct val="85000"/>
              </a:lnSpc>
              <a:spcBef>
                <a:spcPct val="0"/>
              </a:spcBef>
              <a:spcAft>
                <a:spcPct val="0"/>
              </a:spcAft>
              <a:defRPr sz="4000" b="1">
                <a:solidFill>
                  <a:schemeClr val="accent2"/>
                </a:solidFill>
                <a:latin typeface="Arial" charset="0"/>
                <a:ea typeface="ヒラギノ角ゴ Pro W3" charset="-128"/>
                <a:cs typeface="ヒラギノ角ゴ Pro W3" charset="-128"/>
              </a:defRPr>
            </a:lvl3pPr>
            <a:lvl4pPr algn="l" rtl="0" eaLnBrk="0" fontAlgn="base" hangingPunct="0">
              <a:lnSpc>
                <a:spcPct val="85000"/>
              </a:lnSpc>
              <a:spcBef>
                <a:spcPct val="0"/>
              </a:spcBef>
              <a:spcAft>
                <a:spcPct val="0"/>
              </a:spcAft>
              <a:defRPr sz="4000" b="1">
                <a:solidFill>
                  <a:schemeClr val="accent2"/>
                </a:solidFill>
                <a:latin typeface="Arial" charset="0"/>
                <a:ea typeface="ヒラギノ角ゴ Pro W3" charset="-128"/>
                <a:cs typeface="ヒラギノ角ゴ Pro W3" charset="-128"/>
              </a:defRPr>
            </a:lvl4pPr>
            <a:lvl5pPr algn="l" rtl="0" eaLnBrk="0" fontAlgn="base" hangingPunct="0">
              <a:lnSpc>
                <a:spcPct val="85000"/>
              </a:lnSpc>
              <a:spcBef>
                <a:spcPct val="0"/>
              </a:spcBef>
              <a:spcAft>
                <a:spcPct val="0"/>
              </a:spcAft>
              <a:defRPr sz="4000" b="1">
                <a:solidFill>
                  <a:schemeClr val="accent2"/>
                </a:solidFill>
                <a:latin typeface="Arial" charset="0"/>
                <a:ea typeface="ヒラギノ角ゴ Pro W3" charset="-128"/>
                <a:cs typeface="ヒラギノ角ゴ Pro W3" charset="-128"/>
              </a:defRPr>
            </a:lvl5pPr>
            <a:lvl6pPr marL="457200" algn="ctr" rtl="0" fontAlgn="base">
              <a:lnSpc>
                <a:spcPct val="70000"/>
              </a:lnSpc>
              <a:spcBef>
                <a:spcPct val="0"/>
              </a:spcBef>
              <a:spcAft>
                <a:spcPct val="0"/>
              </a:spcAft>
              <a:defRPr sz="4000">
                <a:solidFill>
                  <a:schemeClr val="tx1"/>
                </a:solidFill>
                <a:latin typeface="Verdana" charset="0"/>
              </a:defRPr>
            </a:lvl6pPr>
            <a:lvl7pPr marL="914400" algn="ctr" rtl="0" fontAlgn="base">
              <a:lnSpc>
                <a:spcPct val="70000"/>
              </a:lnSpc>
              <a:spcBef>
                <a:spcPct val="0"/>
              </a:spcBef>
              <a:spcAft>
                <a:spcPct val="0"/>
              </a:spcAft>
              <a:defRPr sz="4000">
                <a:solidFill>
                  <a:schemeClr val="tx1"/>
                </a:solidFill>
                <a:latin typeface="Verdana" charset="0"/>
              </a:defRPr>
            </a:lvl7pPr>
            <a:lvl8pPr marL="1371600" algn="ctr" rtl="0" fontAlgn="base">
              <a:lnSpc>
                <a:spcPct val="70000"/>
              </a:lnSpc>
              <a:spcBef>
                <a:spcPct val="0"/>
              </a:spcBef>
              <a:spcAft>
                <a:spcPct val="0"/>
              </a:spcAft>
              <a:defRPr sz="4000">
                <a:solidFill>
                  <a:schemeClr val="tx1"/>
                </a:solidFill>
                <a:latin typeface="Verdana" charset="0"/>
              </a:defRPr>
            </a:lvl8pPr>
            <a:lvl9pPr marL="1828800" algn="ctr" rtl="0" fontAlgn="base">
              <a:lnSpc>
                <a:spcPct val="70000"/>
              </a:lnSpc>
              <a:spcBef>
                <a:spcPct val="0"/>
              </a:spcBef>
              <a:spcAft>
                <a:spcPct val="0"/>
              </a:spcAft>
              <a:defRPr sz="4000">
                <a:solidFill>
                  <a:schemeClr val="tx1"/>
                </a:solidFill>
                <a:latin typeface="Verdana" charset="0"/>
              </a:defRPr>
            </a:lvl9pPr>
          </a:lstStyle>
          <a:p>
            <a:pPr algn="ctr"/>
            <a:r>
              <a:rPr lang="en-US" sz="4800" i="1" dirty="0" smtClean="0">
                <a:latin typeface="Arial" charset="0"/>
              </a:rPr>
              <a:t>Prevent Misconceptions</a:t>
            </a:r>
          </a:p>
        </p:txBody>
      </p:sp>
    </p:spTree>
    <p:extLst>
      <p:ext uri="{BB962C8B-B14F-4D97-AF65-F5344CB8AC3E}">
        <p14:creationId xmlns:p14="http://schemas.microsoft.com/office/powerpoint/2010/main" val="22682674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3_2011 Convention PowerPoint Template">
  <a:themeElements>
    <a:clrScheme name="Convention_2011_Template 14">
      <a:dk1>
        <a:srgbClr val="000000"/>
      </a:dk1>
      <a:lt1>
        <a:srgbClr val="FFFFFF"/>
      </a:lt1>
      <a:dk2>
        <a:srgbClr val="000000"/>
      </a:dk2>
      <a:lt2>
        <a:srgbClr val="808080"/>
      </a:lt2>
      <a:accent1>
        <a:srgbClr val="294364"/>
      </a:accent1>
      <a:accent2>
        <a:srgbClr val="652936"/>
      </a:accent2>
      <a:accent3>
        <a:srgbClr val="FFFFFF"/>
      </a:accent3>
      <a:accent4>
        <a:srgbClr val="000000"/>
      </a:accent4>
      <a:accent5>
        <a:srgbClr val="ACB0B8"/>
      </a:accent5>
      <a:accent6>
        <a:srgbClr val="5B2430"/>
      </a:accent6>
      <a:hlink>
        <a:srgbClr val="777777"/>
      </a:hlink>
      <a:folHlink>
        <a:srgbClr val="B2B2B2"/>
      </a:folHlink>
    </a:clrScheme>
    <a:fontScheme name="Convention_2011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nvention_2011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vention_2011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vention_2011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vention_2011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vention_2011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vention_2011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vention_2011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vention_2011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vention_2011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vention_2011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vention_2011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vention_2011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onvention_2011_Template 13">
        <a:dk1>
          <a:srgbClr val="000000"/>
        </a:dk1>
        <a:lt1>
          <a:srgbClr val="FFFFFF"/>
        </a:lt1>
        <a:dk2>
          <a:srgbClr val="000000"/>
        </a:dk2>
        <a:lt2>
          <a:srgbClr val="808080"/>
        </a:lt2>
        <a:accent1>
          <a:srgbClr val="294364"/>
        </a:accent1>
        <a:accent2>
          <a:srgbClr val="652936"/>
        </a:accent2>
        <a:accent3>
          <a:srgbClr val="FFFFFF"/>
        </a:accent3>
        <a:accent4>
          <a:srgbClr val="000000"/>
        </a:accent4>
        <a:accent5>
          <a:srgbClr val="ACB0B8"/>
        </a:accent5>
        <a:accent6>
          <a:srgbClr val="5B2430"/>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Convention_2011_Template 14">
        <a:dk1>
          <a:srgbClr val="000000"/>
        </a:dk1>
        <a:lt1>
          <a:srgbClr val="FFFFFF"/>
        </a:lt1>
        <a:dk2>
          <a:srgbClr val="000000"/>
        </a:dk2>
        <a:lt2>
          <a:srgbClr val="808080"/>
        </a:lt2>
        <a:accent1>
          <a:srgbClr val="294364"/>
        </a:accent1>
        <a:accent2>
          <a:srgbClr val="652936"/>
        </a:accent2>
        <a:accent3>
          <a:srgbClr val="FFFFFF"/>
        </a:accent3>
        <a:accent4>
          <a:srgbClr val="000000"/>
        </a:accent4>
        <a:accent5>
          <a:srgbClr val="ACB0B8"/>
        </a:accent5>
        <a:accent6>
          <a:srgbClr val="5B2430"/>
        </a:accent6>
        <a:hlink>
          <a:srgbClr val="777777"/>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TotalTime>
  <Words>540</Words>
  <Application>Microsoft Office PowerPoint</Application>
  <PresentationFormat>On-screen Show (4:3)</PresentationFormat>
  <Paragraphs>117</Paragraphs>
  <Slides>23</Slides>
  <Notes>21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3_2011 Convention PowerPoint Template</vt:lpstr>
      <vt:lpstr>PowerPoint Presentation</vt:lpstr>
      <vt:lpstr>Agenda</vt:lpstr>
      <vt:lpstr>Agenda</vt:lpstr>
      <vt:lpstr>Three Purposes</vt:lpstr>
      <vt:lpstr>Judges have an obligation to:</vt:lpstr>
      <vt:lpstr>Judging versus Evaluating</vt:lpstr>
      <vt:lpstr>Good Judges Are…</vt:lpstr>
      <vt:lpstr>Barriers to Objectivity</vt:lpstr>
      <vt:lpstr>Know the Rules!</vt:lpstr>
      <vt:lpstr>Judge’s Guide and Ballot</vt:lpstr>
      <vt:lpstr>The Judge’s Guide</vt:lpstr>
      <vt:lpstr>Judging Categories</vt:lpstr>
      <vt:lpstr>Content</vt:lpstr>
      <vt:lpstr>Delivery</vt:lpstr>
      <vt:lpstr>Language</vt:lpstr>
      <vt:lpstr>Discussion Topics &amp; Case Studies</vt:lpstr>
      <vt:lpstr>Discussion Topics &amp; Case Studies</vt:lpstr>
      <vt:lpstr>Discussion Topics &amp; Case Studies</vt:lpstr>
      <vt:lpstr>Discussion Topics &amp; Case Studies</vt:lpstr>
      <vt:lpstr>Discussion Topics &amp; Case Studies</vt:lpstr>
      <vt:lpstr>Discussion Topics &amp; Case Studies</vt:lpstr>
      <vt:lpstr>A Workshop in Contest Judging</vt:lpstr>
      <vt:lpstr>Resources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Vanessa</dc:creator>
  <cp:lastModifiedBy>Vanessa</cp:lastModifiedBy>
  <cp:revision>14</cp:revision>
  <dcterms:created xsi:type="dcterms:W3CDTF">2013-03-01T23:30:44Z</dcterms:created>
  <dcterms:modified xsi:type="dcterms:W3CDTF">2015-09-23T12:16:02Z</dcterms:modified>
</cp:coreProperties>
</file>