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7010400" cy="9236075"/>
  <p:embeddedFontLs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A4A3A4"/>
          </p15:clr>
        </p15:guide>
        <p15:guide id="2" pos="256">
          <p15:clr>
            <a:srgbClr val="A4A3A4"/>
          </p15:clr>
        </p15:guide>
        <p15:guide id="3" pos="384">
          <p15:clr>
            <a:srgbClr val="A4A3A4"/>
          </p15:clr>
        </p15:guide>
      </p15:sldGuideLst>
    </p:ext>
    <p:ext uri="http://customooxmlschemas.google.com/">
      <go:slidesCustomData xmlns:go="http://customooxmlschemas.google.com/" r:id="rId33" roundtripDataSignature="AMtx7mgAkaiTY4PGnhu1Hx4ezn90Whsz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5F64E5-078B-4EE1-8653-4E7CBF21A09B}">
  <a:tblStyle styleId="{4F5F64E5-078B-4EE1-8653-4E7CBF21A09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C1129FC-8CDF-4702-86B3-200697E07422}"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A"/>
          </a:solidFill>
        </a:fill>
      </a:tcStyle>
    </a:wholeTbl>
    <a:band1H>
      <a:tcTxStyle/>
      <a:tcStyle>
        <a:fill>
          <a:solidFill>
            <a:srgbClr val="CBCDD2"/>
          </a:solidFill>
        </a:fill>
      </a:tcStyle>
    </a:band1H>
    <a:band2H>
      <a:tcTxStyle/>
    </a:band2H>
    <a:band1V>
      <a:tcTxStyle/>
      <a:tcStyle>
        <a:fill>
          <a:solidFill>
            <a:srgbClr val="CBCDD2"/>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256"/>
        <p:guide pos="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3408"/>
          </a:xfrm>
          <a:prstGeom prst="rect">
            <a:avLst/>
          </a:prstGeom>
          <a:noFill/>
          <a:ln>
            <a:noFill/>
          </a:ln>
        </p:spPr>
        <p:txBody>
          <a:bodyPr anchorCtr="0" anchor="t" bIns="46400" lIns="92825" spcFirstLastPara="1" rIns="92825" wrap="square" tIns="46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3408"/>
          </a:xfrm>
          <a:prstGeom prst="rect">
            <a:avLst/>
          </a:prstGeom>
          <a:noFill/>
          <a:ln>
            <a:noFill/>
          </a:ln>
        </p:spPr>
        <p:txBody>
          <a:bodyPr anchorCtr="0" anchor="t" bIns="46400" lIns="92825" spcFirstLastPara="1" rIns="92825" wrap="square" tIns="46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3037840" cy="463407"/>
          </a:xfrm>
          <a:prstGeom prst="rect">
            <a:avLst/>
          </a:prstGeom>
          <a:noFill/>
          <a:ln>
            <a:noFill/>
          </a:ln>
        </p:spPr>
        <p:txBody>
          <a:bodyPr anchorCtr="0" anchor="b" bIns="46400" lIns="92825" spcFirstLastPara="1" rIns="92825" wrap="square" tIns="46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1: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43" name="Google Shape;43;p1: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325206b66_0_0:notes"/>
          <p:cNvSpPr txBox="1"/>
          <p:nvPr>
            <p:ph idx="1" type="body"/>
          </p:nvPr>
        </p:nvSpPr>
        <p:spPr>
          <a:xfrm>
            <a:off x="701040" y="4444861"/>
            <a:ext cx="5608200" cy="3636600"/>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03" name="Google Shape;103;g10325206b66_0_0:notes"/>
          <p:cNvSpPr/>
          <p:nvPr>
            <p:ph idx="2" type="sldImg"/>
          </p:nvPr>
        </p:nvSpPr>
        <p:spPr>
          <a:xfrm>
            <a:off x="735013" y="1154113"/>
            <a:ext cx="5540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9: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11" name="Google Shape;111;p9: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16" name="Google Shape;116;p10: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2: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24" name="Google Shape;124;p12: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3: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31" name="Google Shape;131;p13: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6: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6: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38" name="Google Shape;138;p16: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8: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8: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45" name="Google Shape;145;p18: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1: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52" name="Google Shape;152;p11: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5: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59" name="Google Shape;159;p15: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4: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66" name="Google Shape;166;p14: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2: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50" name="Google Shape;50;p2: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9: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9: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73" name="Google Shape;173;p19: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2: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22: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80" name="Google Shape;180;p22: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3: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86" name="Google Shape;186;p23: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3: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58" name="Google Shape;58;p3: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7: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7: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65" name="Google Shape;65;p17: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71" name="Google Shape;71;p4: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5: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78" name="Google Shape;78;p5: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84" name="Google Shape;84;p6: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7: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91" name="Google Shape;91;p7: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97" name="Google Shape;97;p8: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dark bkgd" showMasterSp="0">
  <p:cSld name="Title Slide-dark bkgd">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id="12" name="Google Shape;12;p25"/>
          <p:cNvPicPr preferRelativeResize="0"/>
          <p:nvPr/>
        </p:nvPicPr>
        <p:blipFill rotWithShape="1">
          <a:blip r:embed="rId3">
            <a:alphaModFix/>
          </a:blip>
          <a:srcRect b="0" l="0" r="0" t="0"/>
          <a:stretch/>
        </p:blipFill>
        <p:spPr>
          <a:xfrm>
            <a:off x="4573524" y="1671826"/>
            <a:ext cx="3044952" cy="694944"/>
          </a:xfrm>
          <a:prstGeom prst="rect">
            <a:avLst/>
          </a:prstGeom>
          <a:noFill/>
          <a:ln>
            <a:noFill/>
          </a:ln>
        </p:spPr>
      </p:pic>
      <p:cxnSp>
        <p:nvCxnSpPr>
          <p:cNvPr id="13" name="Google Shape;13;p25"/>
          <p:cNvCxnSpPr/>
          <p:nvPr/>
        </p:nvCxnSpPr>
        <p:spPr>
          <a:xfrm>
            <a:off x="1422400" y="2743200"/>
            <a:ext cx="9347200" cy="0"/>
          </a:xfrm>
          <a:prstGeom prst="straightConnector1">
            <a:avLst/>
          </a:prstGeom>
          <a:noFill/>
          <a:ln cap="flat" cmpd="sng" w="9525">
            <a:solidFill>
              <a:schemeClr val="lt1"/>
            </a:solidFill>
            <a:prstDash val="solid"/>
            <a:round/>
            <a:headEnd len="sm" w="sm" type="none"/>
            <a:tailEnd len="sm" w="sm" type="none"/>
          </a:ln>
        </p:spPr>
      </p:cxnSp>
      <p:sp>
        <p:nvSpPr>
          <p:cNvPr id="14" name="Google Shape;14;p25"/>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000" u="none" cap="none" strike="noStrike">
                <a:solidFill>
                  <a:srgbClr val="FFF0A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15" name="Google Shape;15;p25"/>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00"/>
              </a:spcBef>
              <a:spcAft>
                <a:spcPts val="0"/>
              </a:spcAft>
              <a:buClr>
                <a:srgbClr val="800000"/>
              </a:buClr>
              <a:buSzPts val="2610"/>
              <a:buFont typeface="Open Sans"/>
              <a:buNone/>
              <a:defRPr b="0" i="0" sz="3000" u="none" cap="none" strike="noStrike">
                <a:solidFill>
                  <a:srgbClr val="EBEBEB"/>
                </a:solidFill>
                <a:latin typeface="Open Sans"/>
                <a:ea typeface="Open Sans"/>
                <a:cs typeface="Open Sans"/>
                <a:sym typeface="Open Sans"/>
              </a:defRPr>
            </a:lvl1pPr>
            <a:lvl2pPr indent="-320040" lvl="1" marL="914400" marR="0" rtl="0" algn="l">
              <a:lnSpc>
                <a:spcPct val="100000"/>
              </a:lnSpc>
              <a:spcBef>
                <a:spcPts val="360"/>
              </a:spcBef>
              <a:spcAft>
                <a:spcPts val="0"/>
              </a:spcAft>
              <a:buClr>
                <a:srgbClr val="063052"/>
              </a:buClr>
              <a:buSzPts val="1440"/>
              <a:buFont typeface="Noto Sans Symbols"/>
              <a:buChar char="▪"/>
              <a:defRPr b="0" i="0" sz="1800" u="none" cap="none" strike="noStrike">
                <a:solidFill>
                  <a:schemeClr val="dk1"/>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800000"/>
              </a:buClr>
              <a:buSzPts val="1800"/>
              <a:buFont typeface="Open Sans"/>
              <a:buChar char="•"/>
              <a:defRPr b="0" i="0" sz="18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s--bullets">
  <p:cSld name="2 cols--bullets">
    <p:spTree>
      <p:nvGrpSpPr>
        <p:cNvPr id="16" name="Shape 16"/>
        <p:cNvGrpSpPr/>
        <p:nvPr/>
      </p:nvGrpSpPr>
      <p:grpSpPr>
        <a:xfrm>
          <a:off x="0" y="0"/>
          <a:ext cx="0" cy="0"/>
          <a:chOff x="0" y="0"/>
          <a:chExt cx="0" cy="0"/>
        </a:xfrm>
      </p:grpSpPr>
      <p:sp>
        <p:nvSpPr>
          <p:cNvPr id="17" name="Google Shape;17;p26"/>
          <p:cNvSpPr txBox="1"/>
          <p:nvPr>
            <p:ph type="title"/>
          </p:nvPr>
        </p:nvSpPr>
        <p:spPr>
          <a:xfrm>
            <a:off x="304800" y="609600"/>
            <a:ext cx="10972800" cy="838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18" name="Google Shape;18;p26"/>
          <p:cNvSpPr txBox="1"/>
          <p:nvPr>
            <p:ph idx="1" type="body"/>
          </p:nvPr>
        </p:nvSpPr>
        <p:spPr>
          <a:xfrm>
            <a:off x="711200" y="1600200"/>
            <a:ext cx="4978400" cy="5181600"/>
          </a:xfrm>
          <a:prstGeom prst="rect">
            <a:avLst/>
          </a:prstGeom>
          <a:noFill/>
          <a:ln>
            <a:noFill/>
          </a:ln>
        </p:spPr>
        <p:txBody>
          <a:bodyPr anchorCtr="0" anchor="t" bIns="45700" lIns="91425" spcFirstLastPara="1" rIns="91425" wrap="square" tIns="45700">
            <a:noAutofit/>
          </a:bodyPr>
          <a:lstStyle>
            <a:lvl1pPr indent="-361187" lvl="0" marL="457200" marR="0" rtl="0" algn="l">
              <a:lnSpc>
                <a:spcPct val="100000"/>
              </a:lnSpc>
              <a:spcBef>
                <a:spcPts val="480"/>
              </a:spcBef>
              <a:spcAft>
                <a:spcPts val="0"/>
              </a:spcAft>
              <a:buClr>
                <a:srgbClr val="800000"/>
              </a:buClr>
              <a:buSzPts val="2088"/>
              <a:buFont typeface="Open Sans"/>
              <a:buChar char="▸"/>
              <a:defRPr b="0" i="0" sz="24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400"/>
              </a:spcBef>
              <a:spcAft>
                <a:spcPts val="0"/>
              </a:spcAft>
              <a:buClr>
                <a:srgbClr val="063052"/>
              </a:buClr>
              <a:buSzPts val="1600"/>
              <a:buFont typeface="Noto Sans Symbols"/>
              <a:buChar char="▪"/>
              <a:defRPr b="0" i="0" sz="2000" u="none" cap="none" strike="noStrike">
                <a:solidFill>
                  <a:schemeClr val="dk1"/>
                </a:solidFill>
                <a:latin typeface="Open Sans"/>
                <a:ea typeface="Open Sans"/>
                <a:cs typeface="Open Sans"/>
                <a:sym typeface="Open Sans"/>
              </a:defRPr>
            </a:lvl2pPr>
            <a:lvl3pPr indent="-355600" lvl="2" marL="1371600" marR="0" rtl="0" algn="l">
              <a:lnSpc>
                <a:spcPct val="100000"/>
              </a:lnSpc>
              <a:spcBef>
                <a:spcPts val="400"/>
              </a:spcBef>
              <a:spcAft>
                <a:spcPts val="0"/>
              </a:spcAft>
              <a:buClr>
                <a:srgbClr val="800000"/>
              </a:buClr>
              <a:buSzPts val="2000"/>
              <a:buFont typeface="Open Sans"/>
              <a:buChar char="•"/>
              <a:defRPr b="0" i="0" sz="20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cxnSp>
        <p:nvCxnSpPr>
          <p:cNvPr id="19" name="Google Shape;19;p26"/>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
        <p:nvSpPr>
          <p:cNvPr id="20" name="Google Shape;20;p26"/>
          <p:cNvSpPr txBox="1"/>
          <p:nvPr>
            <p:ph idx="2" type="body"/>
          </p:nvPr>
        </p:nvSpPr>
        <p:spPr>
          <a:xfrm>
            <a:off x="6096000" y="1600200"/>
            <a:ext cx="4978400" cy="5181600"/>
          </a:xfrm>
          <a:prstGeom prst="rect">
            <a:avLst/>
          </a:prstGeom>
          <a:noFill/>
          <a:ln>
            <a:noFill/>
          </a:ln>
        </p:spPr>
        <p:txBody>
          <a:bodyPr anchorCtr="0" anchor="t" bIns="45700" lIns="91425" spcFirstLastPara="1" rIns="91425" wrap="square" tIns="45700">
            <a:noAutofit/>
          </a:bodyPr>
          <a:lstStyle>
            <a:lvl1pPr indent="-361187" lvl="0" marL="457200" marR="0" rtl="0" algn="l">
              <a:lnSpc>
                <a:spcPct val="100000"/>
              </a:lnSpc>
              <a:spcBef>
                <a:spcPts val="480"/>
              </a:spcBef>
              <a:spcAft>
                <a:spcPts val="0"/>
              </a:spcAft>
              <a:buClr>
                <a:srgbClr val="800000"/>
              </a:buClr>
              <a:buSzPts val="2088"/>
              <a:buFont typeface="Open Sans"/>
              <a:buChar char="▸"/>
              <a:defRPr b="0" i="0" sz="24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400"/>
              </a:spcBef>
              <a:spcAft>
                <a:spcPts val="0"/>
              </a:spcAft>
              <a:buClr>
                <a:srgbClr val="063052"/>
              </a:buClr>
              <a:buSzPts val="1600"/>
              <a:buFont typeface="Noto Sans Symbols"/>
              <a:buChar char="▪"/>
              <a:defRPr b="0" i="0" sz="2000" u="none" cap="none" strike="noStrike">
                <a:solidFill>
                  <a:schemeClr val="dk1"/>
                </a:solidFill>
                <a:latin typeface="Open Sans"/>
                <a:ea typeface="Open Sans"/>
                <a:cs typeface="Open Sans"/>
                <a:sym typeface="Open Sans"/>
              </a:defRPr>
            </a:lvl2pPr>
            <a:lvl3pPr indent="-355600" lvl="2" marL="1371600" marR="0" rtl="0" algn="l">
              <a:lnSpc>
                <a:spcPct val="100000"/>
              </a:lnSpc>
              <a:spcBef>
                <a:spcPts val="400"/>
              </a:spcBef>
              <a:spcAft>
                <a:spcPts val="0"/>
              </a:spcAft>
              <a:buClr>
                <a:srgbClr val="800000"/>
              </a:buClr>
              <a:buSzPts val="2000"/>
              <a:buFont typeface="Open Sans"/>
              <a:buChar char="•"/>
              <a:defRPr b="0" i="0" sz="20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ed Content">
  <p:cSld name="Title &amp; Bulleted Content">
    <p:spTree>
      <p:nvGrpSpPr>
        <p:cNvPr id="21" name="Shape 21"/>
        <p:cNvGrpSpPr/>
        <p:nvPr/>
      </p:nvGrpSpPr>
      <p:grpSpPr>
        <a:xfrm>
          <a:off x="0" y="0"/>
          <a:ext cx="0" cy="0"/>
          <a:chOff x="0" y="0"/>
          <a:chExt cx="0" cy="0"/>
        </a:xfrm>
      </p:grpSpPr>
      <p:cxnSp>
        <p:nvCxnSpPr>
          <p:cNvPr id="22" name="Google Shape;22;p27"/>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
        <p:nvSpPr>
          <p:cNvPr id="23" name="Google Shape;23;p27"/>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24" name="Google Shape;24;p27"/>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rgbClr val="800000"/>
              </a:buClr>
              <a:buSzPts val="2400"/>
              <a:buFont typeface="Open Sans"/>
              <a:buChar char="▸"/>
              <a:defRPr b="0" i="0" sz="2400" u="none" cap="none" strike="noStrike">
                <a:solidFill>
                  <a:srgbClr val="595959"/>
                </a:solidFill>
                <a:latin typeface="Open Sans"/>
                <a:ea typeface="Open Sans"/>
                <a:cs typeface="Open Sans"/>
                <a:sym typeface="Open Sans"/>
              </a:defRPr>
            </a:lvl1pPr>
            <a:lvl2pPr indent="-330200" lvl="1" marL="914400" marR="0" rtl="0" algn="l">
              <a:lnSpc>
                <a:spcPct val="100000"/>
              </a:lnSpc>
              <a:spcBef>
                <a:spcPts val="400"/>
              </a:spcBef>
              <a:spcAft>
                <a:spcPts val="0"/>
              </a:spcAft>
              <a:buClr>
                <a:srgbClr val="063052"/>
              </a:buClr>
              <a:buSzPts val="1600"/>
              <a:buFont typeface="Noto Sans Symbols"/>
              <a:buChar char="▪"/>
              <a:defRPr b="0" i="0" sz="2000" u="none" cap="none" strike="noStrike">
                <a:solidFill>
                  <a:srgbClr val="595959"/>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800000"/>
              </a:buClr>
              <a:buSzPts val="1800"/>
              <a:buFont typeface="Open Sans"/>
              <a:buChar char="•"/>
              <a:defRPr b="0" i="0" sz="1800" u="none" cap="none" strike="noStrike">
                <a:solidFill>
                  <a:srgbClr val="595959"/>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rgbClr val="595959"/>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s--copy">
  <p:cSld name="2 cols--copy">
    <p:spTree>
      <p:nvGrpSpPr>
        <p:cNvPr id="25" name="Shape 25"/>
        <p:cNvGrpSpPr/>
        <p:nvPr/>
      </p:nvGrpSpPr>
      <p:grpSpPr>
        <a:xfrm>
          <a:off x="0" y="0"/>
          <a:ext cx="0" cy="0"/>
          <a:chOff x="0" y="0"/>
          <a:chExt cx="0" cy="0"/>
        </a:xfrm>
      </p:grpSpPr>
      <p:sp>
        <p:nvSpPr>
          <p:cNvPr id="26" name="Google Shape;26;p28"/>
          <p:cNvSpPr txBox="1"/>
          <p:nvPr>
            <p:ph type="title"/>
          </p:nvPr>
        </p:nvSpPr>
        <p:spPr>
          <a:xfrm>
            <a:off x="304800" y="609600"/>
            <a:ext cx="10972800" cy="762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cxnSp>
        <p:nvCxnSpPr>
          <p:cNvPr id="27" name="Google Shape;27;p28"/>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
        <p:nvSpPr>
          <p:cNvPr id="28" name="Google Shape;28;p28"/>
          <p:cNvSpPr txBox="1"/>
          <p:nvPr>
            <p:ph idx="1" type="body"/>
          </p:nvPr>
        </p:nvSpPr>
        <p:spPr>
          <a:xfrm>
            <a:off x="609600" y="1600200"/>
            <a:ext cx="5181600" cy="502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rgbClr val="800000"/>
              </a:buClr>
              <a:buSzPts val="1914"/>
              <a:buFont typeface="Open Sans"/>
              <a:buNone/>
              <a:defRPr b="0" i="0" sz="2200" u="none" cap="none" strike="noStrike">
                <a:solidFill>
                  <a:schemeClr val="dk1"/>
                </a:solidFill>
                <a:latin typeface="Open Sans"/>
                <a:ea typeface="Open Sans"/>
                <a:cs typeface="Open Sans"/>
                <a:sym typeface="Open Sans"/>
              </a:defRPr>
            </a:lvl1pPr>
            <a:lvl2pPr indent="-228600" lvl="1" marL="914400" marR="0" rtl="0" algn="l">
              <a:lnSpc>
                <a:spcPct val="100000"/>
              </a:lnSpc>
              <a:spcBef>
                <a:spcPts val="360"/>
              </a:spcBef>
              <a:spcAft>
                <a:spcPts val="0"/>
              </a:spcAft>
              <a:buClr>
                <a:srgbClr val="063052"/>
              </a:buClr>
              <a:buSzPts val="1440"/>
              <a:buFont typeface="Noto Sans Symbols"/>
              <a:buNone/>
              <a:defRPr b="0" i="0" sz="1800" u="none" cap="none" strike="noStrike">
                <a:solidFill>
                  <a:schemeClr val="dk1"/>
                </a:solidFill>
                <a:latin typeface="Open Sans"/>
                <a:ea typeface="Open Sans"/>
                <a:cs typeface="Open Sans"/>
                <a:sym typeface="Open Sans"/>
              </a:defRPr>
            </a:lvl2pPr>
            <a:lvl3pPr indent="-228600" lvl="2" marL="1371600" marR="0" rtl="0" algn="l">
              <a:lnSpc>
                <a:spcPct val="100000"/>
              </a:lnSpc>
              <a:spcBef>
                <a:spcPts val="360"/>
              </a:spcBef>
              <a:spcAft>
                <a:spcPts val="0"/>
              </a:spcAft>
              <a:buClr>
                <a:srgbClr val="800000"/>
              </a:buClr>
              <a:buSzPts val="1800"/>
              <a:buFont typeface="Open Sans"/>
              <a:buNone/>
              <a:defRPr b="0" i="0" sz="1800" u="none" cap="none" strike="noStrike">
                <a:solidFill>
                  <a:schemeClr val="dk1"/>
                </a:solidFill>
                <a:latin typeface="Open Sans"/>
                <a:ea typeface="Open Sans"/>
                <a:cs typeface="Open Sans"/>
                <a:sym typeface="Open Sans"/>
              </a:defRPr>
            </a:lvl3pPr>
            <a:lvl4pPr indent="-228600" lvl="3" marL="1828800" marR="0" rtl="0" algn="l">
              <a:lnSpc>
                <a:spcPct val="100000"/>
              </a:lnSpc>
              <a:spcBef>
                <a:spcPts val="320"/>
              </a:spcBef>
              <a:spcAft>
                <a:spcPts val="0"/>
              </a:spcAft>
              <a:buClr>
                <a:schemeClr val="dk1"/>
              </a:buClr>
              <a:buSzPts val="1600"/>
              <a:buFont typeface="Noto Sans Symbols"/>
              <a:buNone/>
              <a:defRPr b="0" i="0" sz="1600" u="none" cap="none" strike="noStrike">
                <a:solidFill>
                  <a:schemeClr val="dk1"/>
                </a:solidFill>
                <a:latin typeface="Open Sans"/>
                <a:ea typeface="Open Sans"/>
                <a:cs typeface="Open Sans"/>
                <a:sym typeface="Open Sans"/>
              </a:defRPr>
            </a:lvl4pPr>
            <a:lvl5pPr indent="-228600" lvl="4" marL="2286000" marR="0" rtl="0" algn="l">
              <a:lnSpc>
                <a:spcPct val="100000"/>
              </a:lnSpc>
              <a:spcBef>
                <a:spcPts val="320"/>
              </a:spcBef>
              <a:spcAft>
                <a:spcPts val="0"/>
              </a:spcAft>
              <a:buClr>
                <a:srgbClr val="800000"/>
              </a:buClr>
              <a:buSzPts val="1600"/>
              <a:buFont typeface="Courier New"/>
              <a:buNone/>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
        <p:nvSpPr>
          <p:cNvPr id="29" name="Google Shape;29;p28"/>
          <p:cNvSpPr txBox="1"/>
          <p:nvPr>
            <p:ph idx="2" type="body"/>
          </p:nvPr>
        </p:nvSpPr>
        <p:spPr>
          <a:xfrm>
            <a:off x="6197600" y="1600200"/>
            <a:ext cx="5181600" cy="502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rgbClr val="800000"/>
              </a:buClr>
              <a:buSzPts val="1914"/>
              <a:buFont typeface="Open Sans"/>
              <a:buNone/>
              <a:defRPr b="0" i="0" sz="2200" u="none" cap="none" strike="noStrike">
                <a:solidFill>
                  <a:schemeClr val="dk1"/>
                </a:solidFill>
                <a:latin typeface="Open Sans"/>
                <a:ea typeface="Open Sans"/>
                <a:cs typeface="Open Sans"/>
                <a:sym typeface="Open Sans"/>
              </a:defRPr>
            </a:lvl1pPr>
            <a:lvl2pPr indent="-228600" lvl="1" marL="914400" marR="0" rtl="0" algn="l">
              <a:lnSpc>
                <a:spcPct val="100000"/>
              </a:lnSpc>
              <a:spcBef>
                <a:spcPts val="360"/>
              </a:spcBef>
              <a:spcAft>
                <a:spcPts val="0"/>
              </a:spcAft>
              <a:buClr>
                <a:srgbClr val="063052"/>
              </a:buClr>
              <a:buSzPts val="1440"/>
              <a:buFont typeface="Noto Sans Symbols"/>
              <a:buNone/>
              <a:defRPr b="0" i="0" sz="1800" u="none" cap="none" strike="noStrike">
                <a:solidFill>
                  <a:schemeClr val="dk1"/>
                </a:solidFill>
                <a:latin typeface="Open Sans"/>
                <a:ea typeface="Open Sans"/>
                <a:cs typeface="Open Sans"/>
                <a:sym typeface="Open Sans"/>
              </a:defRPr>
            </a:lvl2pPr>
            <a:lvl3pPr indent="-228600" lvl="2" marL="1371600" marR="0" rtl="0" algn="l">
              <a:lnSpc>
                <a:spcPct val="100000"/>
              </a:lnSpc>
              <a:spcBef>
                <a:spcPts val="360"/>
              </a:spcBef>
              <a:spcAft>
                <a:spcPts val="0"/>
              </a:spcAft>
              <a:buClr>
                <a:srgbClr val="800000"/>
              </a:buClr>
              <a:buSzPts val="1800"/>
              <a:buFont typeface="Open Sans"/>
              <a:buNone/>
              <a:defRPr b="0" i="0" sz="1800" u="none" cap="none" strike="noStrike">
                <a:solidFill>
                  <a:schemeClr val="dk1"/>
                </a:solidFill>
                <a:latin typeface="Open Sans"/>
                <a:ea typeface="Open Sans"/>
                <a:cs typeface="Open Sans"/>
                <a:sym typeface="Open Sans"/>
              </a:defRPr>
            </a:lvl3pPr>
            <a:lvl4pPr indent="-228600" lvl="3" marL="1828800" marR="0" rtl="0" algn="l">
              <a:lnSpc>
                <a:spcPct val="100000"/>
              </a:lnSpc>
              <a:spcBef>
                <a:spcPts val="320"/>
              </a:spcBef>
              <a:spcAft>
                <a:spcPts val="0"/>
              </a:spcAft>
              <a:buClr>
                <a:schemeClr val="dk1"/>
              </a:buClr>
              <a:buSzPts val="1600"/>
              <a:buFont typeface="Noto Sans Symbols"/>
              <a:buNone/>
              <a:defRPr b="0" i="0" sz="1600" u="none" cap="none" strike="noStrike">
                <a:solidFill>
                  <a:schemeClr val="dk1"/>
                </a:solidFill>
                <a:latin typeface="Open Sans"/>
                <a:ea typeface="Open Sans"/>
                <a:cs typeface="Open Sans"/>
                <a:sym typeface="Open Sans"/>
              </a:defRPr>
            </a:lvl4pPr>
            <a:lvl5pPr indent="-228600" lvl="4" marL="2286000" marR="0" rtl="0" algn="l">
              <a:lnSpc>
                <a:spcPct val="100000"/>
              </a:lnSpc>
              <a:spcBef>
                <a:spcPts val="320"/>
              </a:spcBef>
              <a:spcAft>
                <a:spcPts val="0"/>
              </a:spcAft>
              <a:buClr>
                <a:srgbClr val="800000"/>
              </a:buClr>
              <a:buSzPts val="1600"/>
              <a:buFont typeface="Courier New"/>
              <a:buNone/>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unning copy">
  <p:cSld name="Title + running copy">
    <p:spTree>
      <p:nvGrpSpPr>
        <p:cNvPr id="30" name="Shape 30"/>
        <p:cNvGrpSpPr/>
        <p:nvPr/>
      </p:nvGrpSpPr>
      <p:grpSpPr>
        <a:xfrm>
          <a:off x="0" y="0"/>
          <a:ext cx="0" cy="0"/>
          <a:chOff x="0" y="0"/>
          <a:chExt cx="0" cy="0"/>
        </a:xfrm>
      </p:grpSpPr>
      <p:sp>
        <p:nvSpPr>
          <p:cNvPr id="31" name="Google Shape;31;p29"/>
          <p:cNvSpPr txBox="1"/>
          <p:nvPr>
            <p:ph type="title"/>
          </p:nvPr>
        </p:nvSpPr>
        <p:spPr>
          <a:xfrm>
            <a:off x="304800" y="609600"/>
            <a:ext cx="10972800" cy="914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32" name="Google Shape;32;p29"/>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80"/>
              </a:spcBef>
              <a:spcAft>
                <a:spcPts val="0"/>
              </a:spcAft>
              <a:buClr>
                <a:srgbClr val="800000"/>
              </a:buClr>
              <a:buSzPts val="2400"/>
              <a:buFont typeface="Open Sans"/>
              <a:buNone/>
              <a:defRPr b="0" i="0" sz="2400" u="none" cap="none" strike="noStrike">
                <a:solidFill>
                  <a:srgbClr val="595959"/>
                </a:solidFill>
                <a:latin typeface="Open Sans"/>
                <a:ea typeface="Open Sans"/>
                <a:cs typeface="Open Sans"/>
                <a:sym typeface="Open Sans"/>
              </a:defRPr>
            </a:lvl1pPr>
            <a:lvl2pPr indent="-228600" lvl="1" marL="914400" marR="0" rtl="0" algn="l">
              <a:lnSpc>
                <a:spcPct val="100000"/>
              </a:lnSpc>
              <a:spcBef>
                <a:spcPts val="400"/>
              </a:spcBef>
              <a:spcAft>
                <a:spcPts val="0"/>
              </a:spcAft>
              <a:buClr>
                <a:srgbClr val="063052"/>
              </a:buClr>
              <a:buSzPts val="1600"/>
              <a:buFont typeface="Noto Sans Symbols"/>
              <a:buNone/>
              <a:defRPr b="0" i="0" sz="2000" u="none" cap="none" strike="noStrike">
                <a:solidFill>
                  <a:srgbClr val="595959"/>
                </a:solidFill>
                <a:latin typeface="Open Sans"/>
                <a:ea typeface="Open Sans"/>
                <a:cs typeface="Open Sans"/>
                <a:sym typeface="Open Sans"/>
              </a:defRPr>
            </a:lvl2pPr>
            <a:lvl3pPr indent="-228600" lvl="2" marL="1371600" marR="0" rtl="0" algn="l">
              <a:lnSpc>
                <a:spcPct val="100000"/>
              </a:lnSpc>
              <a:spcBef>
                <a:spcPts val="360"/>
              </a:spcBef>
              <a:spcAft>
                <a:spcPts val="0"/>
              </a:spcAft>
              <a:buClr>
                <a:srgbClr val="800000"/>
              </a:buClr>
              <a:buSzPts val="1800"/>
              <a:buFont typeface="Open Sans"/>
              <a:buNone/>
              <a:defRPr b="0" i="0" sz="1800" u="none" cap="none" strike="noStrike">
                <a:solidFill>
                  <a:srgbClr val="595959"/>
                </a:solidFill>
                <a:latin typeface="Open Sans"/>
                <a:ea typeface="Open Sans"/>
                <a:cs typeface="Open Sans"/>
                <a:sym typeface="Open Sans"/>
              </a:defRPr>
            </a:lvl3pPr>
            <a:lvl4pPr indent="-228600" lvl="3" marL="1828800" marR="0" rtl="0" algn="l">
              <a:lnSpc>
                <a:spcPct val="100000"/>
              </a:lnSpc>
              <a:spcBef>
                <a:spcPts val="320"/>
              </a:spcBef>
              <a:spcAft>
                <a:spcPts val="0"/>
              </a:spcAft>
              <a:buClr>
                <a:schemeClr val="dk1"/>
              </a:buClr>
              <a:buSzPts val="1600"/>
              <a:buFont typeface="Noto Sans Symbols"/>
              <a:buNone/>
              <a:defRPr b="0" i="0" sz="1600" u="none" cap="none" strike="noStrike">
                <a:solidFill>
                  <a:srgbClr val="595959"/>
                </a:solidFill>
                <a:latin typeface="Open Sans"/>
                <a:ea typeface="Open Sans"/>
                <a:cs typeface="Open Sans"/>
                <a:sym typeface="Open Sans"/>
              </a:defRPr>
            </a:lvl4pPr>
            <a:lvl5pPr indent="-228600" lvl="4" marL="2286000" marR="0" rtl="0" algn="l">
              <a:lnSpc>
                <a:spcPct val="100000"/>
              </a:lnSpc>
              <a:spcBef>
                <a:spcPts val="320"/>
              </a:spcBef>
              <a:spcAft>
                <a:spcPts val="0"/>
              </a:spcAft>
              <a:buClr>
                <a:srgbClr val="800000"/>
              </a:buClr>
              <a:buSzPts val="1600"/>
              <a:buFont typeface="Courier New"/>
              <a:buNone/>
              <a:defRPr b="0" i="0" sz="16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cxnSp>
        <p:nvCxnSpPr>
          <p:cNvPr id="33" name="Google Shape;33;p29"/>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Tree>
  </p:cSld>
  <p:clrMapOvr>
    <a:masterClrMapping/>
  </p:clrMapOvr>
  <p:transition p14:dur="100">
    <p:cu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ictures" showMasterSp="0">
  <p:cSld name="Title &amp; Pictures">
    <p:spTree>
      <p:nvGrpSpPr>
        <p:cNvPr id="34" name="Shape 34"/>
        <p:cNvGrpSpPr/>
        <p:nvPr/>
      </p:nvGrpSpPr>
      <p:grpSpPr>
        <a:xfrm>
          <a:off x="0" y="0"/>
          <a:ext cx="0" cy="0"/>
          <a:chOff x="0" y="0"/>
          <a:chExt cx="0" cy="0"/>
        </a:xfrm>
      </p:grpSpPr>
      <p:sp>
        <p:nvSpPr>
          <p:cNvPr id="35" name="Google Shape;35;p30"/>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cxnSp>
        <p:nvCxnSpPr>
          <p:cNvPr id="36" name="Google Shape;36;p30"/>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pic>
        <p:nvPicPr>
          <p:cNvPr id="37" name="Google Shape;37;p30"/>
          <p:cNvPicPr preferRelativeResize="0"/>
          <p:nvPr/>
        </p:nvPicPr>
        <p:blipFill rotWithShape="1">
          <a:blip r:embed="rId2">
            <a:alphaModFix/>
          </a:blip>
          <a:srcRect b="0" l="0" r="0" t="0"/>
          <a:stretch/>
        </p:blipFill>
        <p:spPr>
          <a:xfrm>
            <a:off x="10210800" y="114301"/>
            <a:ext cx="1801368" cy="411480"/>
          </a:xfrm>
          <a:prstGeom prst="rect">
            <a:avLst/>
          </a:prstGeom>
          <a:noFill/>
          <a:ln>
            <a:noFill/>
          </a:ln>
        </p:spPr>
      </p:pic>
    </p:spTree>
  </p:cSld>
  <p:clrMapOvr>
    <a:masterClrMapping/>
  </p:clrMapOvr>
  <p:transition p14:dur="100">
    <p:cu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s only" showMasterSp="0">
  <p:cSld name="Pictures only">
    <p:spTree>
      <p:nvGrpSpPr>
        <p:cNvPr id="38" name="Shape 38"/>
        <p:cNvGrpSpPr/>
        <p:nvPr/>
      </p:nvGrpSpPr>
      <p:grpSpPr>
        <a:xfrm>
          <a:off x="0" y="0"/>
          <a:ext cx="0" cy="0"/>
          <a:chOff x="0" y="0"/>
          <a:chExt cx="0" cy="0"/>
        </a:xfrm>
      </p:grpSpPr>
      <p:pic>
        <p:nvPicPr>
          <p:cNvPr id="39" name="Google Shape;39;p31"/>
          <p:cNvPicPr preferRelativeResize="0"/>
          <p:nvPr/>
        </p:nvPicPr>
        <p:blipFill rotWithShape="1">
          <a:blip r:embed="rId2">
            <a:alphaModFix/>
          </a:blip>
          <a:srcRect b="0" l="0" r="0" t="0"/>
          <a:stretch/>
        </p:blipFill>
        <p:spPr>
          <a:xfrm>
            <a:off x="10210800" y="114301"/>
            <a:ext cx="1801368" cy="411480"/>
          </a:xfrm>
          <a:prstGeom prst="rect">
            <a:avLst/>
          </a:prstGeom>
          <a:noFill/>
          <a:ln>
            <a:noFill/>
          </a:ln>
        </p:spPr>
      </p:pic>
    </p:spTree>
  </p:cSld>
  <p:clrMapOvr>
    <a:masterClrMapping/>
  </p:clrMapOvr>
  <p:transition p14:dur="100">
    <p:cut/>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5D7">
            <a:alpha val="64313"/>
          </a:srgbClr>
        </a:solidFill>
      </p:bgPr>
    </p:bg>
    <p:spTree>
      <p:nvGrpSpPr>
        <p:cNvPr id="9" name="Shape 9"/>
        <p:cNvGrpSpPr/>
        <p:nvPr/>
      </p:nvGrpSpPr>
      <p:grpSpPr>
        <a:xfrm>
          <a:off x="0" y="0"/>
          <a:ext cx="0" cy="0"/>
          <a:chOff x="0" y="0"/>
          <a:chExt cx="0" cy="0"/>
        </a:xfrm>
      </p:grpSpPr>
      <p:pic>
        <p:nvPicPr>
          <p:cNvPr id="10" name="Google Shape;10;p24"/>
          <p:cNvPicPr preferRelativeResize="0"/>
          <p:nvPr/>
        </p:nvPicPr>
        <p:blipFill rotWithShape="1">
          <a:blip r:embed="rId1">
            <a:alphaModFix/>
          </a:blip>
          <a:srcRect b="0" l="0" r="0" t="0"/>
          <a:stretch/>
        </p:blipFill>
        <p:spPr>
          <a:xfrm>
            <a:off x="10210800" y="114301"/>
            <a:ext cx="1801368"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p14:dur="100">
    <p:cu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Executive Committee Meeting</a:t>
            </a:r>
            <a:endParaRPr/>
          </a:p>
        </p:txBody>
      </p:sp>
      <p:sp>
        <p:nvSpPr>
          <p:cNvPr id="46" name="Google Shape;46;p1"/>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rPr lang="en-US"/>
              <a:t>04 December 2021</a:t>
            </a:r>
            <a:endParaRPr/>
          </a:p>
        </p:txBody>
      </p:sp>
    </p:spTree>
  </p:cSld>
  <p:clrMapOvr>
    <a:masterClrMapping/>
  </p:clrMapOvr>
  <p:transition p14:dur="100">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0325206b66_0_0"/>
          <p:cNvSpPr txBox="1"/>
          <p:nvPr>
            <p:ph type="title"/>
          </p:nvPr>
        </p:nvSpPr>
        <p:spPr>
          <a:xfrm>
            <a:off x="304800" y="609600"/>
            <a:ext cx="11480700" cy="64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Apologies</a:t>
            </a:r>
            <a:endParaRPr/>
          </a:p>
        </p:txBody>
      </p:sp>
      <p:sp>
        <p:nvSpPr>
          <p:cNvPr id="106" name="Google Shape;106;g10325206b66_0_0"/>
          <p:cNvSpPr txBox="1"/>
          <p:nvPr>
            <p:ph idx="1" type="body"/>
          </p:nvPr>
        </p:nvSpPr>
        <p:spPr>
          <a:xfrm>
            <a:off x="609600" y="1604155"/>
            <a:ext cx="10972800" cy="5101500"/>
          </a:xfrm>
          <a:prstGeom prst="rect">
            <a:avLst/>
          </a:prstGeom>
          <a:noFill/>
          <a:ln>
            <a:noFill/>
          </a:ln>
        </p:spPr>
        <p:txBody>
          <a:bodyPr anchorCtr="0" anchor="t" bIns="45700" lIns="91425" spcFirstLastPara="1" rIns="91425" wrap="square" tIns="45700">
            <a:normAutofit/>
          </a:bodyPr>
          <a:lstStyle/>
          <a:p>
            <a:pPr indent="-134937" lvl="0" marL="287337" rtl="0" algn="l">
              <a:lnSpc>
                <a:spcPct val="100000"/>
              </a:lnSpc>
              <a:spcBef>
                <a:spcPts val="480"/>
              </a:spcBef>
              <a:spcAft>
                <a:spcPts val="0"/>
              </a:spcAft>
              <a:buSzPts val="2400"/>
              <a:buFont typeface="Open Sans"/>
              <a:buNone/>
            </a:pPr>
            <a:r>
              <a:t/>
            </a:r>
            <a:endParaRPr/>
          </a:p>
          <a:p>
            <a:pPr indent="-134937" lvl="0" marL="287337" rtl="0" algn="l">
              <a:lnSpc>
                <a:spcPct val="100000"/>
              </a:lnSpc>
              <a:spcBef>
                <a:spcPts val="480"/>
              </a:spcBef>
              <a:spcAft>
                <a:spcPts val="0"/>
              </a:spcAft>
              <a:buSzPts val="2400"/>
              <a:buFont typeface="Open Sans"/>
              <a:buNone/>
            </a:pPr>
            <a:r>
              <a:t/>
            </a:r>
            <a:endParaRPr/>
          </a:p>
        </p:txBody>
      </p:sp>
      <p:graphicFrame>
        <p:nvGraphicFramePr>
          <p:cNvPr id="107" name="Google Shape;107;g10325206b66_0_0"/>
          <p:cNvGraphicFramePr/>
          <p:nvPr/>
        </p:nvGraphicFramePr>
        <p:xfrm>
          <a:off x="952500" y="2095500"/>
          <a:ext cx="3000000" cy="3000000"/>
        </p:xfrm>
        <a:graphic>
          <a:graphicData uri="http://schemas.openxmlformats.org/drawingml/2006/table">
            <a:tbl>
              <a:tblPr>
                <a:noFill/>
                <a:tableStyleId>{4F5F64E5-078B-4EE1-8653-4E7CBF21A09B}</a:tableStyleId>
              </a:tblPr>
              <a:tblGrid>
                <a:gridCol w="1144525"/>
                <a:gridCol w="1570150"/>
                <a:gridCol w="1832025"/>
              </a:tblGrid>
              <a:tr h="334850">
                <a:tc>
                  <a:txBody>
                    <a:bodyPr/>
                    <a:lstStyle/>
                    <a:p>
                      <a:pPr indent="0" lvl="0" marL="0" rtl="0" algn="l">
                        <a:spcBef>
                          <a:spcPts val="0"/>
                        </a:spcBef>
                        <a:spcAft>
                          <a:spcPts val="0"/>
                        </a:spcAft>
                        <a:buNone/>
                      </a:pPr>
                      <a:r>
                        <a:rPr lang="en-US" sz="1100"/>
                        <a:t>Xavier</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100"/>
                        <a:t>Graham</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100"/>
                        <a:t>Area A Director</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4850">
                <a:tc>
                  <a:txBody>
                    <a:bodyPr/>
                    <a:lstStyle/>
                    <a:p>
                      <a:pPr indent="0" lvl="0" marL="0" rtl="0" algn="l">
                        <a:spcBef>
                          <a:spcPts val="0"/>
                        </a:spcBef>
                        <a:spcAft>
                          <a:spcPts val="0"/>
                        </a:spcAft>
                        <a:buNone/>
                      </a:pPr>
                      <a:r>
                        <a:rPr lang="en-US" sz="1100"/>
                        <a:t>Ratan</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100"/>
                        <a:t>Lele</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100"/>
                        <a:t>Area C2 Director</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4850">
                <a:tc>
                  <a:txBody>
                    <a:bodyPr/>
                    <a:lstStyle/>
                    <a:p>
                      <a:pPr indent="0" lvl="0" marL="0" rtl="0" algn="l">
                        <a:spcBef>
                          <a:spcPts val="0"/>
                        </a:spcBef>
                        <a:spcAft>
                          <a:spcPts val="0"/>
                        </a:spcAft>
                        <a:buNone/>
                      </a:pPr>
                      <a:r>
                        <a:rPr lang="en-US" sz="1100"/>
                        <a:t>Rembrandt</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100"/>
                        <a:t>Kuipers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100"/>
                        <a:t>Area D14 Director</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4850">
                <a:tc>
                  <a:txBody>
                    <a:bodyPr/>
                    <a:lstStyle/>
                    <a:p>
                      <a:pPr indent="0" lvl="0" marL="0" rtl="0" algn="l">
                        <a:spcBef>
                          <a:spcPts val="0"/>
                        </a:spcBef>
                        <a:spcAft>
                          <a:spcPts val="0"/>
                        </a:spcAft>
                        <a:buNone/>
                      </a:pPr>
                      <a:r>
                        <a:rPr lang="en-US" sz="1100"/>
                        <a:t>Colin</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100"/>
                        <a:t>Simmons</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100"/>
                        <a:t>Area H32 Director</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4850">
                <a:tc>
                  <a:txBody>
                    <a:bodyPr/>
                    <a:lstStyle/>
                    <a:p>
                      <a:pPr indent="0" lvl="0" marL="0" rtl="0" algn="l">
                        <a:spcBef>
                          <a:spcPts val="0"/>
                        </a:spcBef>
                        <a:spcAft>
                          <a:spcPts val="0"/>
                        </a:spcAft>
                        <a:buNone/>
                      </a:pPr>
                      <a:r>
                        <a:rPr lang="en-US" sz="1100"/>
                        <a:t>Mike</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100"/>
                        <a:t>Weston</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100"/>
                        <a:t>Area J4 Director</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4850">
                <a:tc>
                  <a:txBody>
                    <a:bodyPr/>
                    <a:lstStyle/>
                    <a:p>
                      <a:pPr indent="0" lvl="0" marL="0" rtl="0" algn="l">
                        <a:spcBef>
                          <a:spcPts val="0"/>
                        </a:spcBef>
                        <a:spcAft>
                          <a:spcPts val="0"/>
                        </a:spcAft>
                        <a:buNone/>
                      </a:pPr>
                      <a:r>
                        <a:rPr lang="en-US" sz="1100"/>
                        <a:t>Pamela</a:t>
                      </a:r>
                      <a:endParaRPr sz="11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100"/>
                        <a:t>Odukoya</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100"/>
                        <a:t>Division K Director</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0" y="3200400"/>
            <a:ext cx="121920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Recommendation to fill District Officer Vacancies</a:t>
            </a:r>
            <a:endParaRPr/>
          </a:p>
        </p:txBody>
      </p:sp>
    </p:spTree>
  </p:cSld>
  <p:clrMapOvr>
    <a:masterClrMapping/>
  </p:clrMapOvr>
  <p:transition p14:dur="100">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0"/>
          <p:cNvSpPr txBox="1"/>
          <p:nvPr>
            <p:ph type="title"/>
          </p:nvPr>
        </p:nvSpPr>
        <p:spPr>
          <a:xfrm>
            <a:off x="304800" y="609600"/>
            <a:ext cx="10972800" cy="7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Appointments </a:t>
            </a:r>
            <a:endParaRPr/>
          </a:p>
        </p:txBody>
      </p:sp>
      <p:sp>
        <p:nvSpPr>
          <p:cNvPr id="119" name="Google Shape;119;p10"/>
          <p:cNvSpPr txBox="1"/>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221361" lvl="0" marL="342900" marR="0" rtl="0" algn="l">
              <a:lnSpc>
                <a:spcPct val="100000"/>
              </a:lnSpc>
              <a:spcBef>
                <a:spcPts val="440"/>
              </a:spcBef>
              <a:spcAft>
                <a:spcPts val="0"/>
              </a:spcAft>
              <a:buClr>
                <a:srgbClr val="800000"/>
              </a:buClr>
              <a:buSzPts val="1914"/>
              <a:buFont typeface="Open Sans"/>
              <a:buNone/>
            </a:pPr>
            <a:r>
              <a:t/>
            </a:r>
            <a:endParaRPr b="0" i="0" sz="1400" u="none" cap="none" strike="noStrike">
              <a:solidFill>
                <a:srgbClr val="000000"/>
              </a:solidFill>
              <a:latin typeface="Arial"/>
              <a:ea typeface="Arial"/>
              <a:cs typeface="Arial"/>
              <a:sym typeface="Arial"/>
            </a:endParaRPr>
          </a:p>
          <a:p>
            <a:pPr indent="-221361" lvl="0" marL="342900" marR="0" rtl="0" algn="l">
              <a:lnSpc>
                <a:spcPct val="100000"/>
              </a:lnSpc>
              <a:spcBef>
                <a:spcPts val="440"/>
              </a:spcBef>
              <a:spcAft>
                <a:spcPts val="0"/>
              </a:spcAft>
              <a:buClr>
                <a:srgbClr val="800000"/>
              </a:buClr>
              <a:buSzPts val="1914"/>
              <a:buFont typeface="Open Sans"/>
              <a:buNone/>
            </a:pPr>
            <a:r>
              <a:t/>
            </a:r>
            <a:endParaRPr b="0" i="0" sz="2200" u="none" cap="none" strike="noStrike">
              <a:solidFill>
                <a:schemeClr val="dk1"/>
              </a:solidFill>
              <a:latin typeface="Open Sans"/>
              <a:ea typeface="Open Sans"/>
              <a:cs typeface="Open Sans"/>
              <a:sym typeface="Open Sans"/>
            </a:endParaRPr>
          </a:p>
          <a:p>
            <a:pPr indent="-221361" lvl="0" marL="342900" marR="0" rtl="0" algn="l">
              <a:lnSpc>
                <a:spcPct val="100000"/>
              </a:lnSpc>
              <a:spcBef>
                <a:spcPts val="440"/>
              </a:spcBef>
              <a:spcAft>
                <a:spcPts val="0"/>
              </a:spcAft>
              <a:buClr>
                <a:srgbClr val="800000"/>
              </a:buClr>
              <a:buSzPts val="1914"/>
              <a:buFont typeface="Open Sans"/>
              <a:buNone/>
            </a:pPr>
            <a:r>
              <a:t/>
            </a:r>
            <a:endParaRPr b="0" i="0" sz="2200" u="none" cap="none" strike="noStrike">
              <a:solidFill>
                <a:schemeClr val="dk1"/>
              </a:solidFill>
              <a:latin typeface="Open Sans"/>
              <a:ea typeface="Open Sans"/>
              <a:cs typeface="Open Sans"/>
              <a:sym typeface="Open Sans"/>
            </a:endParaRPr>
          </a:p>
        </p:txBody>
      </p:sp>
      <p:graphicFrame>
        <p:nvGraphicFramePr>
          <p:cNvPr id="120" name="Google Shape;120;p10"/>
          <p:cNvGraphicFramePr/>
          <p:nvPr/>
        </p:nvGraphicFramePr>
        <p:xfrm>
          <a:off x="1311910" y="2560320"/>
          <a:ext cx="3000000" cy="3000000"/>
        </p:xfrm>
        <a:graphic>
          <a:graphicData uri="http://schemas.openxmlformats.org/drawingml/2006/table">
            <a:tbl>
              <a:tblPr bandRow="1" firstRow="1">
                <a:noFill/>
                <a:tableStyleId>{9C1129FC-8CDF-4702-86B3-200697E07422}</a:tableStyleId>
              </a:tblPr>
              <a:tblGrid>
                <a:gridCol w="2009450"/>
                <a:gridCol w="2009450"/>
                <a:gridCol w="2009450"/>
                <a:gridCol w="2009450"/>
              </a:tblGrid>
              <a:tr h="572350">
                <a:tc gridSpan="2">
                  <a:txBody>
                    <a:bodyPr/>
                    <a:lstStyle/>
                    <a:p>
                      <a:pPr indent="0" lvl="0" marL="0" marR="0" rtl="0" algn="ctr">
                        <a:lnSpc>
                          <a:spcPct val="100000"/>
                        </a:lnSpc>
                        <a:spcBef>
                          <a:spcPts val="0"/>
                        </a:spcBef>
                        <a:spcAft>
                          <a:spcPts val="0"/>
                        </a:spcAft>
                        <a:buNone/>
                      </a:pPr>
                      <a:r>
                        <a:rPr lang="en-US" sz="2000" u="none" cap="none" strike="noStrike"/>
                        <a:t>Area Directors</a:t>
                      </a:r>
                      <a:endParaRPr/>
                    </a:p>
                  </a:txBody>
                  <a:tcPr marT="45725" marB="45725" marR="91450" marL="91450"/>
                </a:tc>
                <a:tc hMerge="1"/>
                <a:tc gridSpan="2">
                  <a:txBody>
                    <a:bodyPr/>
                    <a:lstStyle/>
                    <a:p>
                      <a:pPr indent="0" lvl="0" marL="0" marR="0" rtl="0" algn="ctr">
                        <a:lnSpc>
                          <a:spcPct val="100000"/>
                        </a:lnSpc>
                        <a:spcBef>
                          <a:spcPts val="0"/>
                        </a:spcBef>
                        <a:spcAft>
                          <a:spcPts val="0"/>
                        </a:spcAft>
                        <a:buNone/>
                      </a:pPr>
                      <a:r>
                        <a:rPr lang="en-US" sz="2000" u="none" cap="none" strike="noStrike"/>
                        <a:t>Appointed</a:t>
                      </a:r>
                      <a:endParaRPr/>
                    </a:p>
                  </a:txBody>
                  <a:tcPr marT="45725" marB="45725" marR="91450" marL="91450"/>
                </a:tc>
                <a:tc hMerge="1"/>
              </a:tr>
              <a:tr h="696375">
                <a:tc>
                  <a:txBody>
                    <a:bodyPr/>
                    <a:lstStyle/>
                    <a:p>
                      <a:pPr indent="0" lvl="0" marL="0" marR="0" rtl="0" algn="l">
                        <a:lnSpc>
                          <a:spcPct val="100000"/>
                        </a:lnSpc>
                        <a:spcBef>
                          <a:spcPts val="0"/>
                        </a:spcBef>
                        <a:spcAft>
                          <a:spcPts val="0"/>
                        </a:spcAft>
                        <a:buNone/>
                      </a:pPr>
                      <a:r>
                        <a:rPr lang="en-US" sz="2000" u="none" cap="none" strike="noStrike"/>
                        <a:t>C</a:t>
                      </a:r>
                      <a:endParaRPr/>
                    </a:p>
                  </a:txBody>
                  <a:tcPr marT="45725" marB="45725" marR="91450" marL="91450"/>
                </a:tc>
                <a:tc>
                  <a:txBody>
                    <a:bodyPr/>
                    <a:lstStyle/>
                    <a:p>
                      <a:pPr indent="0" lvl="0" marL="0" marR="0" rtl="0" algn="l">
                        <a:lnSpc>
                          <a:spcPct val="100000"/>
                        </a:lnSpc>
                        <a:spcBef>
                          <a:spcPts val="0"/>
                        </a:spcBef>
                        <a:spcAft>
                          <a:spcPts val="0"/>
                        </a:spcAft>
                        <a:buNone/>
                      </a:pPr>
                      <a:r>
                        <a:rPr lang="en-US" sz="2000" u="none" cap="none" strike="noStrike"/>
                        <a:t>34</a:t>
                      </a:r>
                      <a:endParaRPr/>
                    </a:p>
                  </a:txBody>
                  <a:tcPr marT="45725" marB="45725" marR="91450" marL="91450"/>
                </a:tc>
                <a:tc>
                  <a:txBody>
                    <a:bodyPr/>
                    <a:lstStyle/>
                    <a:p>
                      <a:pPr indent="0" lvl="0" marL="0" marR="0" rtl="0" algn="l">
                        <a:lnSpc>
                          <a:spcPct val="100000"/>
                        </a:lnSpc>
                        <a:spcBef>
                          <a:spcPts val="0"/>
                        </a:spcBef>
                        <a:spcAft>
                          <a:spcPts val="0"/>
                        </a:spcAft>
                        <a:buNone/>
                      </a:pPr>
                      <a:r>
                        <a:rPr lang="en-US" sz="2000" u="none" cap="none" strike="noStrike"/>
                        <a:t>Sabrina</a:t>
                      </a:r>
                      <a:endParaRPr/>
                    </a:p>
                  </a:txBody>
                  <a:tcPr marT="45725" marB="45725" marR="91450" marL="91450"/>
                </a:tc>
                <a:tc>
                  <a:txBody>
                    <a:bodyPr/>
                    <a:lstStyle/>
                    <a:p>
                      <a:pPr indent="0" lvl="0" marL="0" marR="0" rtl="0" algn="l">
                        <a:lnSpc>
                          <a:spcPct val="100000"/>
                        </a:lnSpc>
                        <a:spcBef>
                          <a:spcPts val="0"/>
                        </a:spcBef>
                        <a:spcAft>
                          <a:spcPts val="0"/>
                        </a:spcAft>
                        <a:buNone/>
                      </a:pPr>
                      <a:r>
                        <a:rPr lang="en-US" sz="2000" u="none" cap="none" strike="noStrike"/>
                        <a:t>Aici</a:t>
                      </a:r>
                      <a:endParaRPr sz="2000" u="none" cap="none" strike="noStrike"/>
                    </a:p>
                  </a:txBody>
                  <a:tcPr marT="45725" marB="45725" marR="91450" marL="91450"/>
                </a:tc>
              </a:tr>
            </a:tbl>
          </a:graphicData>
        </a:graphic>
      </p:graphicFrame>
    </p:spTree>
  </p:cSld>
  <p:clrMapOvr>
    <a:masterClrMapping/>
  </p:clrMapOvr>
  <p:transition p14:dur="100">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Finance and Expenses Update</a:t>
            </a:r>
            <a:endParaRPr/>
          </a:p>
        </p:txBody>
      </p:sp>
      <p:sp>
        <p:nvSpPr>
          <p:cNvPr id="127" name="Google Shape;127;p12"/>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Alignment</a:t>
            </a:r>
            <a:endParaRPr/>
          </a:p>
        </p:txBody>
      </p:sp>
      <p:sp>
        <p:nvSpPr>
          <p:cNvPr id="134" name="Google Shape;134;p13"/>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Conference Update</a:t>
            </a:r>
            <a:endParaRPr/>
          </a:p>
        </p:txBody>
      </p:sp>
      <p:sp>
        <p:nvSpPr>
          <p:cNvPr id="141" name="Google Shape;141;p16"/>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8"/>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New Club Activity</a:t>
            </a:r>
            <a:endParaRPr/>
          </a:p>
        </p:txBody>
      </p:sp>
      <p:sp>
        <p:nvSpPr>
          <p:cNvPr id="148" name="Google Shape;148;p18"/>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Progress Reports</a:t>
            </a:r>
            <a:endParaRPr/>
          </a:p>
        </p:txBody>
      </p:sp>
      <p:sp>
        <p:nvSpPr>
          <p:cNvPr id="155" name="Google Shape;155;p11"/>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0" name="Shape 160"/>
        <p:cNvGrpSpPr/>
        <p:nvPr/>
      </p:nvGrpSpPr>
      <p:grpSpPr>
        <a:xfrm>
          <a:off x="0" y="0"/>
          <a:ext cx="0" cy="0"/>
          <a:chOff x="0" y="0"/>
          <a:chExt cx="0" cy="0"/>
        </a:xfrm>
      </p:grpSpPr>
      <p:sp>
        <p:nvSpPr>
          <p:cNvPr id="161" name="Google Shape;161;p15"/>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Virtual Coffee Break (10 min)</a:t>
            </a:r>
            <a:endParaRPr/>
          </a:p>
        </p:txBody>
      </p:sp>
      <p:sp>
        <p:nvSpPr>
          <p:cNvPr id="162" name="Google Shape;162;p15"/>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rPr lang="en-US"/>
              <a:t>Back at 11:12</a:t>
            </a:r>
            <a:endParaRPr/>
          </a:p>
        </p:txBody>
      </p:sp>
    </p:spTree>
  </p:cSld>
  <p:clrMapOvr>
    <a:masterClrMapping/>
  </p:clrMapOvr>
  <p:transition p14:dur="100">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Leadership Committee</a:t>
            </a:r>
            <a:endParaRPr/>
          </a:p>
        </p:txBody>
      </p:sp>
      <p:sp>
        <p:nvSpPr>
          <p:cNvPr id="169" name="Google Shape;169;p14"/>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title"/>
          </p:nvPr>
        </p:nvSpPr>
        <p:spPr>
          <a:xfrm>
            <a:off x="304800" y="609600"/>
            <a:ext cx="10972800" cy="838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Housekeeping</a:t>
            </a:r>
            <a:endParaRPr/>
          </a:p>
        </p:txBody>
      </p:sp>
      <p:sp>
        <p:nvSpPr>
          <p:cNvPr id="53" name="Google Shape;53;p2"/>
          <p:cNvSpPr txBox="1"/>
          <p:nvPr>
            <p:ph idx="1" type="body"/>
          </p:nvPr>
        </p:nvSpPr>
        <p:spPr>
          <a:xfrm>
            <a:off x="152400" y="1600200"/>
            <a:ext cx="5791200" cy="51816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94054"/>
              <a:buFont typeface="Open Sans"/>
              <a:buChar char="▸"/>
            </a:pPr>
            <a:r>
              <a:rPr b="1" lang="en-US" sz="1900"/>
              <a:t>Rename yourself as follows:</a:t>
            </a:r>
            <a:endParaRPr/>
          </a:p>
          <a:p>
            <a:pPr indent="-330200" lvl="1" marL="914400" rtl="0" algn="l">
              <a:lnSpc>
                <a:spcPct val="90000"/>
              </a:lnSpc>
              <a:spcBef>
                <a:spcPts val="400"/>
              </a:spcBef>
              <a:spcAft>
                <a:spcPts val="0"/>
              </a:spcAft>
              <a:buSzPct val="91038"/>
              <a:buChar char="▪"/>
            </a:pPr>
            <a:r>
              <a:rPr lang="en-US" sz="1900"/>
              <a:t>District Leadership Team</a:t>
            </a:r>
            <a:endParaRPr/>
          </a:p>
          <a:p>
            <a:pPr indent="-355600" lvl="2" marL="1371600" rtl="0" algn="l">
              <a:lnSpc>
                <a:spcPct val="90000"/>
              </a:lnSpc>
              <a:spcBef>
                <a:spcPts val="400"/>
              </a:spcBef>
              <a:spcAft>
                <a:spcPts val="0"/>
              </a:spcAft>
              <a:buSzPct val="113798"/>
              <a:buChar char="•"/>
            </a:pPr>
            <a:r>
              <a:rPr lang="en-US" sz="1900"/>
              <a:t>[Role Acronym][Space][Full Name]</a:t>
            </a:r>
            <a:endParaRPr/>
          </a:p>
          <a:p>
            <a:pPr indent="-355600" lvl="2" marL="1371600" rtl="0" algn="l">
              <a:lnSpc>
                <a:spcPct val="90000"/>
              </a:lnSpc>
              <a:spcBef>
                <a:spcPts val="400"/>
              </a:spcBef>
              <a:spcAft>
                <a:spcPts val="0"/>
              </a:spcAft>
              <a:buSzPct val="113798"/>
              <a:buChar char="•"/>
            </a:pPr>
            <a:r>
              <a:rPr lang="en-US" sz="1900"/>
              <a:t>Eg: DD Helena Boden-Brewer</a:t>
            </a:r>
            <a:endParaRPr/>
          </a:p>
          <a:p>
            <a:pPr indent="0" lvl="2" marL="914400" rtl="0" algn="l">
              <a:lnSpc>
                <a:spcPct val="90000"/>
              </a:lnSpc>
              <a:spcBef>
                <a:spcPts val="400"/>
              </a:spcBef>
              <a:spcAft>
                <a:spcPts val="0"/>
              </a:spcAft>
              <a:buSzPct val="113798"/>
              <a:buNone/>
            </a:pPr>
            <a:r>
              <a:t/>
            </a:r>
            <a:endParaRPr sz="1900"/>
          </a:p>
          <a:p>
            <a:pPr indent="-330200" lvl="1" marL="914400" rtl="0" algn="l">
              <a:lnSpc>
                <a:spcPct val="90000"/>
              </a:lnSpc>
              <a:spcBef>
                <a:spcPts val="400"/>
              </a:spcBef>
              <a:spcAft>
                <a:spcPts val="0"/>
              </a:spcAft>
              <a:buSzPct val="91038"/>
              <a:buChar char="▪"/>
            </a:pPr>
            <a:r>
              <a:rPr lang="en-US" sz="1900"/>
              <a:t>Division Directors</a:t>
            </a:r>
            <a:endParaRPr/>
          </a:p>
          <a:p>
            <a:pPr indent="-355600" lvl="2" marL="1371600" rtl="0" algn="l">
              <a:lnSpc>
                <a:spcPct val="90000"/>
              </a:lnSpc>
              <a:spcBef>
                <a:spcPts val="400"/>
              </a:spcBef>
              <a:spcAft>
                <a:spcPts val="0"/>
              </a:spcAft>
              <a:buSzPct val="113798"/>
              <a:buChar char="•"/>
            </a:pPr>
            <a:r>
              <a:rPr lang="en-US" sz="1900"/>
              <a:t>[Division][Space][Full Name]</a:t>
            </a:r>
            <a:endParaRPr/>
          </a:p>
          <a:p>
            <a:pPr indent="-355600" lvl="2" marL="1371600" rtl="0" algn="l">
              <a:lnSpc>
                <a:spcPct val="90000"/>
              </a:lnSpc>
              <a:spcBef>
                <a:spcPts val="400"/>
              </a:spcBef>
              <a:spcAft>
                <a:spcPts val="0"/>
              </a:spcAft>
              <a:buSzPct val="113798"/>
              <a:buChar char="•"/>
            </a:pPr>
            <a:r>
              <a:rPr lang="en-US" sz="1900"/>
              <a:t>Eg: C Michaela Talbot</a:t>
            </a:r>
            <a:endParaRPr/>
          </a:p>
          <a:p>
            <a:pPr indent="0" lvl="2" marL="914400" rtl="0" algn="l">
              <a:lnSpc>
                <a:spcPct val="90000"/>
              </a:lnSpc>
              <a:spcBef>
                <a:spcPts val="400"/>
              </a:spcBef>
              <a:spcAft>
                <a:spcPts val="0"/>
              </a:spcAft>
              <a:buSzPct val="113798"/>
              <a:buNone/>
            </a:pPr>
            <a:r>
              <a:t/>
            </a:r>
            <a:endParaRPr sz="1900"/>
          </a:p>
          <a:p>
            <a:pPr indent="-330200" lvl="1" marL="914400" rtl="0" algn="l">
              <a:lnSpc>
                <a:spcPct val="90000"/>
              </a:lnSpc>
              <a:spcBef>
                <a:spcPts val="400"/>
              </a:spcBef>
              <a:spcAft>
                <a:spcPts val="0"/>
              </a:spcAft>
              <a:buSzPct val="91038"/>
              <a:buChar char="▪"/>
            </a:pPr>
            <a:r>
              <a:rPr lang="en-US" sz="1900"/>
              <a:t>Area Directors</a:t>
            </a:r>
            <a:endParaRPr/>
          </a:p>
          <a:p>
            <a:pPr indent="-355600" lvl="2" marL="1371600" rtl="0" algn="l">
              <a:lnSpc>
                <a:spcPct val="90000"/>
              </a:lnSpc>
              <a:spcBef>
                <a:spcPts val="400"/>
              </a:spcBef>
              <a:spcAft>
                <a:spcPts val="0"/>
              </a:spcAft>
              <a:buSzPct val="113798"/>
              <a:buChar char="•"/>
            </a:pPr>
            <a:r>
              <a:rPr lang="en-US" sz="1900"/>
              <a:t>[Division][Area Number][Space][Full Name]</a:t>
            </a:r>
            <a:endParaRPr/>
          </a:p>
          <a:p>
            <a:pPr indent="-355600" lvl="2" marL="1371600" rtl="0" algn="l">
              <a:lnSpc>
                <a:spcPct val="90000"/>
              </a:lnSpc>
              <a:spcBef>
                <a:spcPts val="400"/>
              </a:spcBef>
              <a:spcAft>
                <a:spcPts val="0"/>
              </a:spcAft>
              <a:buSzPct val="113798"/>
              <a:buChar char="•"/>
            </a:pPr>
            <a:r>
              <a:rPr lang="en-US" sz="1900"/>
              <a:t>Eg: K3 Rose Nakibirango</a:t>
            </a:r>
            <a:endParaRPr sz="1900"/>
          </a:p>
          <a:p>
            <a:pPr indent="-330200" lvl="1" marL="914400" rtl="0" algn="l">
              <a:lnSpc>
                <a:spcPct val="90000"/>
              </a:lnSpc>
              <a:spcBef>
                <a:spcPts val="400"/>
              </a:spcBef>
              <a:spcAft>
                <a:spcPts val="0"/>
              </a:spcAft>
              <a:buSzPct val="91038"/>
              <a:buChar char="▪"/>
            </a:pPr>
            <a:r>
              <a:rPr lang="en-US" sz="1900"/>
              <a:t>Assistants</a:t>
            </a:r>
            <a:endParaRPr/>
          </a:p>
          <a:p>
            <a:pPr indent="-355600" lvl="2" marL="1371600" rtl="0" algn="l">
              <a:lnSpc>
                <a:spcPct val="90000"/>
              </a:lnSpc>
              <a:spcBef>
                <a:spcPts val="400"/>
              </a:spcBef>
              <a:spcAft>
                <a:spcPts val="0"/>
              </a:spcAft>
              <a:buSzPct val="113798"/>
              <a:buChar char="•"/>
            </a:pPr>
            <a:r>
              <a:rPr lang="en-US" sz="1900"/>
              <a:t>Assistant[Space][Division or Area][Full Name]</a:t>
            </a:r>
            <a:endParaRPr/>
          </a:p>
          <a:p>
            <a:pPr indent="-355600" lvl="2" marL="1371600" rtl="0" algn="l">
              <a:lnSpc>
                <a:spcPct val="90000"/>
              </a:lnSpc>
              <a:spcBef>
                <a:spcPts val="400"/>
              </a:spcBef>
              <a:spcAft>
                <a:spcPts val="0"/>
              </a:spcAft>
              <a:buSzPct val="113798"/>
              <a:buChar char="•"/>
            </a:pPr>
            <a:r>
              <a:rPr lang="en-US" sz="1900"/>
              <a:t>Eg: Assistant L John Akers</a:t>
            </a:r>
            <a:endParaRPr/>
          </a:p>
          <a:p>
            <a:pPr indent="0" lvl="2" marL="1016000" rtl="0" algn="l">
              <a:lnSpc>
                <a:spcPct val="90000"/>
              </a:lnSpc>
              <a:spcBef>
                <a:spcPts val="400"/>
              </a:spcBef>
              <a:spcAft>
                <a:spcPts val="0"/>
              </a:spcAft>
              <a:buSzPct val="113798"/>
              <a:buNone/>
            </a:pPr>
            <a:r>
              <a:t/>
            </a:r>
            <a:endParaRPr sz="1900"/>
          </a:p>
          <a:p>
            <a:pPr indent="-228600" lvl="1" marL="685800" rtl="0" algn="l">
              <a:lnSpc>
                <a:spcPct val="90000"/>
              </a:lnSpc>
              <a:spcBef>
                <a:spcPts val="380"/>
              </a:spcBef>
              <a:spcAft>
                <a:spcPts val="0"/>
              </a:spcAft>
              <a:buSzPct val="86486"/>
              <a:buChar char="▪"/>
            </a:pPr>
            <a:r>
              <a:rPr lang="en-US" sz="1900"/>
              <a:t>Extended Team</a:t>
            </a:r>
            <a:endParaRPr/>
          </a:p>
          <a:p>
            <a:pPr indent="-169862" lvl="2" marL="1084263" rtl="0" algn="l">
              <a:lnSpc>
                <a:spcPct val="90000"/>
              </a:lnSpc>
              <a:spcBef>
                <a:spcPts val="380"/>
              </a:spcBef>
              <a:spcAft>
                <a:spcPts val="0"/>
              </a:spcAft>
              <a:buSzPct val="108108"/>
              <a:buFont typeface="Open Sans"/>
              <a:buChar char="•"/>
            </a:pPr>
            <a:r>
              <a:rPr lang="en-US" sz="1900"/>
              <a:t>[Role][Full Name]</a:t>
            </a:r>
            <a:endParaRPr/>
          </a:p>
          <a:p>
            <a:pPr indent="-169862" lvl="2" marL="1084263" rtl="0" algn="l">
              <a:lnSpc>
                <a:spcPct val="90000"/>
              </a:lnSpc>
              <a:spcBef>
                <a:spcPts val="380"/>
              </a:spcBef>
              <a:spcAft>
                <a:spcPts val="0"/>
              </a:spcAft>
              <a:buSzPct val="108108"/>
              <a:buFont typeface="Open Sans"/>
              <a:buChar char="•"/>
            </a:pPr>
            <a:r>
              <a:rPr lang="en-US" sz="1900"/>
              <a:t>DAC Chair Janet Alkema</a:t>
            </a:r>
            <a:endParaRPr/>
          </a:p>
        </p:txBody>
      </p:sp>
      <p:sp>
        <p:nvSpPr>
          <p:cNvPr id="54" name="Google Shape;54;p2"/>
          <p:cNvSpPr txBox="1"/>
          <p:nvPr>
            <p:ph idx="2" type="body"/>
          </p:nvPr>
        </p:nvSpPr>
        <p:spPr>
          <a:xfrm>
            <a:off x="6096000" y="1600200"/>
            <a:ext cx="5791200" cy="5181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653"/>
              <a:buFont typeface="Open Sans"/>
              <a:buChar char="▸"/>
            </a:pPr>
            <a:r>
              <a:rPr lang="en-US" sz="1900"/>
              <a:t>Please stay muted unless speaking </a:t>
            </a:r>
            <a:endParaRPr/>
          </a:p>
          <a:p>
            <a:pPr indent="-123634" lvl="0" marL="228600" rtl="0" algn="l">
              <a:lnSpc>
                <a:spcPct val="100000"/>
              </a:lnSpc>
              <a:spcBef>
                <a:spcPts val="380"/>
              </a:spcBef>
              <a:spcAft>
                <a:spcPts val="0"/>
              </a:spcAft>
              <a:buSzPts val="1653"/>
              <a:buFont typeface="Open Sans"/>
              <a:buNone/>
            </a:pPr>
            <a:r>
              <a:t/>
            </a:r>
            <a:endParaRPr sz="1900"/>
          </a:p>
          <a:p>
            <a:pPr indent="-228600" lvl="0" marL="228600" rtl="0" algn="l">
              <a:lnSpc>
                <a:spcPct val="100000"/>
              </a:lnSpc>
              <a:spcBef>
                <a:spcPts val="380"/>
              </a:spcBef>
              <a:spcAft>
                <a:spcPts val="0"/>
              </a:spcAft>
              <a:buSzPts val="1653"/>
              <a:buFont typeface="Open Sans"/>
              <a:buChar char="▸"/>
            </a:pPr>
            <a:r>
              <a:rPr lang="en-US" sz="1900"/>
              <a:t>Refrain from using the chat unless to raise your hand or to raise a motion</a:t>
            </a:r>
            <a:endParaRPr/>
          </a:p>
          <a:p>
            <a:pPr indent="-123634" lvl="0" marL="228600" rtl="0" algn="l">
              <a:lnSpc>
                <a:spcPct val="100000"/>
              </a:lnSpc>
              <a:spcBef>
                <a:spcPts val="380"/>
              </a:spcBef>
              <a:spcAft>
                <a:spcPts val="0"/>
              </a:spcAft>
              <a:buSzPts val="1653"/>
              <a:buFont typeface="Open Sans"/>
              <a:buNone/>
            </a:pPr>
            <a:r>
              <a:t/>
            </a:r>
            <a:endParaRPr sz="1900"/>
          </a:p>
          <a:p>
            <a:pPr indent="-228600" lvl="0" marL="228600" rtl="0" algn="l">
              <a:lnSpc>
                <a:spcPct val="100000"/>
              </a:lnSpc>
              <a:spcBef>
                <a:spcPts val="380"/>
              </a:spcBef>
              <a:spcAft>
                <a:spcPts val="0"/>
              </a:spcAft>
              <a:buSzPts val="1653"/>
              <a:buFont typeface="Open Sans"/>
              <a:buChar char="▸"/>
            </a:pPr>
            <a:r>
              <a:rPr lang="en-US" sz="1900"/>
              <a:t>Only members of the District Executive Committee are entitled to speak and vote. Members of this committee are the District Leadership Team, Division Directors and Area Directors</a:t>
            </a:r>
            <a:endParaRPr/>
          </a:p>
          <a:p>
            <a:pPr indent="-123634" lvl="0" marL="228600" rtl="0" algn="l">
              <a:lnSpc>
                <a:spcPct val="100000"/>
              </a:lnSpc>
              <a:spcBef>
                <a:spcPts val="380"/>
              </a:spcBef>
              <a:spcAft>
                <a:spcPts val="0"/>
              </a:spcAft>
              <a:buSzPts val="1653"/>
              <a:buFont typeface="Open Sans"/>
              <a:buNone/>
            </a:pPr>
            <a:r>
              <a:t/>
            </a:r>
            <a:endParaRPr sz="1900"/>
          </a:p>
          <a:p>
            <a:pPr indent="-228600" lvl="0" marL="228600" rtl="0" algn="l">
              <a:lnSpc>
                <a:spcPct val="100000"/>
              </a:lnSpc>
              <a:spcBef>
                <a:spcPts val="380"/>
              </a:spcBef>
              <a:spcAft>
                <a:spcPts val="0"/>
              </a:spcAft>
              <a:buSzPts val="1653"/>
              <a:buFont typeface="Open Sans"/>
              <a:buChar char="▸"/>
            </a:pPr>
            <a:r>
              <a:rPr lang="en-US" sz="1900"/>
              <a:t>If you would like to speak, please raise your hand virtually (or send a chat message) to  be recognized, but not while someone else is speaking.  Once recognized, please clearly state your name and your role so that our administration manager can record accurate minutes.  </a:t>
            </a:r>
            <a:endParaRPr/>
          </a:p>
          <a:p>
            <a:pPr indent="-123634" lvl="0" marL="228600" rtl="0" algn="l">
              <a:lnSpc>
                <a:spcPct val="100000"/>
              </a:lnSpc>
              <a:spcBef>
                <a:spcPts val="380"/>
              </a:spcBef>
              <a:spcAft>
                <a:spcPts val="0"/>
              </a:spcAft>
              <a:buSzPts val="1653"/>
              <a:buFont typeface="Open Sans"/>
              <a:buNone/>
            </a:pPr>
            <a:r>
              <a:t/>
            </a:r>
            <a:endParaRPr sz="1900"/>
          </a:p>
          <a:p>
            <a:pPr indent="-96012" lvl="0" marL="228600" rtl="0" algn="l">
              <a:lnSpc>
                <a:spcPct val="100000"/>
              </a:lnSpc>
              <a:spcBef>
                <a:spcPts val="480"/>
              </a:spcBef>
              <a:spcAft>
                <a:spcPts val="0"/>
              </a:spcAft>
              <a:buSzPts val="2088"/>
              <a:buFont typeface="Open Sans"/>
              <a:buNone/>
            </a:pPr>
            <a:r>
              <a:t/>
            </a:r>
            <a:endParaRPr/>
          </a:p>
        </p:txBody>
      </p:sp>
    </p:spTree>
  </p:cSld>
  <p:clrMapOvr>
    <a:masterClrMapping/>
  </p:clrMapOvr>
  <p:transition p14:dur="100">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Advanced Motions</a:t>
            </a:r>
            <a:endParaRPr/>
          </a:p>
        </p:txBody>
      </p:sp>
      <p:sp>
        <p:nvSpPr>
          <p:cNvPr id="176" name="Google Shape;176;p19"/>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Any other business?</a:t>
            </a:r>
            <a:endParaRPr/>
          </a:p>
        </p:txBody>
      </p:sp>
      <p:sp>
        <p:nvSpPr>
          <p:cNvPr id="183" name="Google Shape;183;p22"/>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District Executive Committee Meeting</a:t>
            </a:r>
            <a:endParaRPr/>
          </a:p>
        </p:txBody>
      </p:sp>
      <p:sp>
        <p:nvSpPr>
          <p:cNvPr id="189" name="Google Shape;189;p23"/>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287338" lvl="0" marL="287338" rtl="0" algn="l">
              <a:lnSpc>
                <a:spcPct val="100000"/>
              </a:lnSpc>
              <a:spcBef>
                <a:spcPts val="480"/>
              </a:spcBef>
              <a:spcAft>
                <a:spcPts val="0"/>
              </a:spcAft>
              <a:buSzPts val="2400"/>
              <a:buFont typeface="Open Sans"/>
              <a:buChar char="▸"/>
            </a:pPr>
            <a:r>
              <a:rPr lang="en-US"/>
              <a:t>Saturday 28</a:t>
            </a:r>
            <a:r>
              <a:rPr baseline="30000" lang="en-US"/>
              <a:t>th</a:t>
            </a:r>
            <a:r>
              <a:rPr lang="en-US"/>
              <a:t> February 2022 10am</a:t>
            </a:r>
            <a:endParaRPr/>
          </a:p>
          <a:p>
            <a:pPr indent="-134938" lvl="0" marL="287338" rtl="0" algn="l">
              <a:lnSpc>
                <a:spcPct val="100000"/>
              </a:lnSpc>
              <a:spcBef>
                <a:spcPts val="480"/>
              </a:spcBef>
              <a:spcAft>
                <a:spcPts val="0"/>
              </a:spcAft>
              <a:buSzPts val="2400"/>
              <a:buFont typeface="Open Sans"/>
              <a:buNone/>
            </a:pPr>
            <a:r>
              <a:t/>
            </a:r>
            <a:endParaRPr/>
          </a:p>
          <a:p>
            <a:pPr indent="0" lvl="0" marL="0" rtl="0" algn="l">
              <a:lnSpc>
                <a:spcPct val="100000"/>
              </a:lnSpc>
              <a:spcBef>
                <a:spcPts val="480"/>
              </a:spcBef>
              <a:spcAft>
                <a:spcPts val="0"/>
              </a:spcAft>
              <a:buSzPts val="2400"/>
              <a:buFont typeface="Open Sans"/>
              <a:buNone/>
            </a:pPr>
            <a:r>
              <a:rPr b="1" lang="en-US"/>
              <a:t>Meeting Adjourned</a:t>
            </a:r>
            <a:endParaRPr/>
          </a:p>
          <a:p>
            <a:pPr indent="0" lvl="0" marL="0" rtl="0" algn="l">
              <a:lnSpc>
                <a:spcPct val="100000"/>
              </a:lnSpc>
              <a:spcBef>
                <a:spcPts val="480"/>
              </a:spcBef>
              <a:spcAft>
                <a:spcPts val="0"/>
              </a:spcAft>
              <a:buSzPts val="2400"/>
              <a:buFont typeface="Open Sans"/>
              <a:buNone/>
            </a:pPr>
            <a:r>
              <a:t/>
            </a:r>
            <a:endParaRPr b="1"/>
          </a:p>
          <a:p>
            <a:pPr indent="0" lvl="0" marL="0" rtl="0" algn="l">
              <a:lnSpc>
                <a:spcPct val="100000"/>
              </a:lnSpc>
              <a:spcBef>
                <a:spcPts val="480"/>
              </a:spcBef>
              <a:spcAft>
                <a:spcPts val="0"/>
              </a:spcAft>
              <a:buSzPts val="2400"/>
              <a:buFont typeface="Open Sans"/>
              <a:buNone/>
            </a:pPr>
            <a:r>
              <a:rPr lang="en-US"/>
              <a:t>Back at 13:50 for the District Leader sessions starting promptly at 14:00</a:t>
            </a:r>
            <a:endParaRPr/>
          </a:p>
        </p:txBody>
      </p:sp>
      <p:graphicFrame>
        <p:nvGraphicFramePr>
          <p:cNvPr id="190" name="Google Shape;190;p23"/>
          <p:cNvGraphicFramePr/>
          <p:nvPr/>
        </p:nvGraphicFramePr>
        <p:xfrm>
          <a:off x="1734820" y="4183524"/>
          <a:ext cx="3000000" cy="3000000"/>
        </p:xfrm>
        <a:graphic>
          <a:graphicData uri="http://schemas.openxmlformats.org/drawingml/2006/table">
            <a:tbl>
              <a:tblPr bandRow="1" firstRow="1">
                <a:noFill/>
                <a:tableStyleId>{9C1129FC-8CDF-4702-86B3-200697E07422}</a:tableStyleId>
              </a:tblPr>
              <a:tblGrid>
                <a:gridCol w="1877050"/>
                <a:gridCol w="1668775"/>
                <a:gridCol w="4582150"/>
              </a:tblGrid>
              <a:tr h="122625">
                <a:tc gridSpan="3">
                  <a:txBody>
                    <a:bodyPr/>
                    <a:lstStyle/>
                    <a:p>
                      <a:pPr indent="0" lvl="0" marL="0" marR="0" rtl="0" algn="ctr">
                        <a:lnSpc>
                          <a:spcPct val="100000"/>
                        </a:lnSpc>
                        <a:spcBef>
                          <a:spcPts val="0"/>
                        </a:spcBef>
                        <a:spcAft>
                          <a:spcPts val="0"/>
                        </a:spcAft>
                        <a:buNone/>
                      </a:pPr>
                      <a:r>
                        <a:rPr lang="en-US" sz="1800" u="none" cap="none" strike="noStrike"/>
                        <a:t>District Officer Training</a:t>
                      </a:r>
                      <a:endParaRPr/>
                    </a:p>
                  </a:txBody>
                  <a:tcPr marT="45725" marB="45725" marR="91450" marL="91450"/>
                </a:tc>
                <a:tc hMerge="1"/>
                <a:tc hMerge="1"/>
              </a:tr>
              <a:tr h="370850">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13:50</a:t>
                      </a:r>
                      <a:endParaRPr sz="1600" u="none" cap="none" strike="noStrike"/>
                    </a:p>
                  </a:txBody>
                  <a:tcPr marT="45725" marB="45725" marR="73025" marL="73025"/>
                </a:tc>
                <a:tc>
                  <a:txBody>
                    <a:bodyPr/>
                    <a:lstStyle/>
                    <a:p>
                      <a:pPr indent="0" lvl="0" marL="0" marR="0" rtl="0" algn="l">
                        <a:lnSpc>
                          <a:spcPct val="100000"/>
                        </a:lnSpc>
                        <a:spcBef>
                          <a:spcPts val="0"/>
                        </a:spcBef>
                        <a:spcAft>
                          <a:spcPts val="0"/>
                        </a:spcAft>
                        <a:buNone/>
                      </a:pPr>
                      <a:br>
                        <a:rPr lang="en-US" sz="1600" u="none" cap="none" strike="noStrike"/>
                      </a:br>
                      <a:endParaRPr sz="1600" u="none" cap="none" strike="noStrike"/>
                    </a:p>
                  </a:txBody>
                  <a:tcPr marT="45725" marB="45725" marR="73025" marL="73025"/>
                </a:tc>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Room Open</a:t>
                      </a:r>
                      <a:endParaRPr sz="1600" u="none" cap="none" strike="noStrike"/>
                    </a:p>
                  </a:txBody>
                  <a:tcPr marT="50800" marB="50800" marR="91450" marL="91450"/>
                </a:tc>
              </a:tr>
              <a:tr h="370850">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14:00</a:t>
                      </a:r>
                      <a:endParaRPr sz="1600" u="none" cap="none" strike="noStrike"/>
                    </a:p>
                  </a:txBody>
                  <a:tcPr marT="45725" marB="45725" marR="73025" marL="73025"/>
                </a:tc>
                <a:tc>
                  <a:txBody>
                    <a:bodyPr/>
                    <a:lstStyle/>
                    <a:p>
                      <a:pPr indent="0" lvl="0" marL="6604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90</a:t>
                      </a:r>
                      <a:endParaRPr sz="1600" u="none" cap="none" strike="noStrike"/>
                    </a:p>
                  </a:txBody>
                  <a:tcPr marT="45725" marB="45725" marR="73025" marL="73025"/>
                </a:tc>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Conflict Resolution </a:t>
                      </a:r>
                      <a:endParaRPr sz="1600" u="none" cap="none" strike="noStrike"/>
                    </a:p>
                  </a:txBody>
                  <a:tcPr marT="50800" marB="50800" marR="91450" marL="91450"/>
                </a:tc>
              </a:tr>
              <a:tr h="370850">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15:30</a:t>
                      </a:r>
                      <a:endParaRPr sz="1600" u="none" cap="none" strike="noStrike"/>
                    </a:p>
                  </a:txBody>
                  <a:tcPr marT="45725" marB="45725" marR="73025" marL="73025"/>
                </a:tc>
                <a:tc>
                  <a:txBody>
                    <a:bodyPr/>
                    <a:lstStyle/>
                    <a:p>
                      <a:pPr indent="0" lvl="0" marL="6604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30</a:t>
                      </a:r>
                      <a:endParaRPr sz="1600" u="none" cap="none" strike="noStrike"/>
                    </a:p>
                  </a:txBody>
                  <a:tcPr marT="45725" marB="45725" marR="73025" marL="73025"/>
                </a:tc>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Break</a:t>
                      </a:r>
                      <a:endParaRPr sz="1600" u="none" cap="none" strike="noStrike"/>
                    </a:p>
                  </a:txBody>
                  <a:tcPr marT="50800" marB="50800" marR="91450" marL="91450"/>
                </a:tc>
              </a:tr>
              <a:tr h="370850">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16:00</a:t>
                      </a:r>
                      <a:endParaRPr sz="1600" u="none" cap="none" strike="noStrike"/>
                    </a:p>
                  </a:txBody>
                  <a:tcPr marT="45725" marB="45725" marR="73025" marL="73025"/>
                </a:tc>
                <a:tc>
                  <a:txBody>
                    <a:bodyPr/>
                    <a:lstStyle/>
                    <a:p>
                      <a:pPr indent="0" lvl="0" marL="6604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135</a:t>
                      </a:r>
                      <a:endParaRPr sz="1600" u="none" cap="none" strike="noStrike"/>
                    </a:p>
                  </a:txBody>
                  <a:tcPr marT="45725" marB="45725" marR="73025" marL="73025"/>
                </a:tc>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Division Success Plans - Dragons Den Style Part 2</a:t>
                      </a:r>
                      <a:endParaRPr sz="1600" u="none" cap="none" strike="noStrike"/>
                    </a:p>
                  </a:txBody>
                  <a:tcPr marT="50800" marB="50800" marR="91450" marL="91450"/>
                </a:tc>
              </a:tr>
            </a:tbl>
          </a:graphicData>
        </a:graphic>
      </p:graphicFrame>
    </p:spTree>
  </p:cSld>
  <p:clrMapOvr>
    <a:masterClrMapping/>
  </p:clrMapOvr>
  <p:transition p14:dur="100">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Introduction</a:t>
            </a:r>
            <a:endParaRPr/>
          </a:p>
        </p:txBody>
      </p:sp>
      <p:sp>
        <p:nvSpPr>
          <p:cNvPr id="61" name="Google Shape;61;p3"/>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7"/>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Agenda</a:t>
            </a:r>
            <a:endParaRPr/>
          </a:p>
        </p:txBody>
      </p:sp>
      <p:sp>
        <p:nvSpPr>
          <p:cNvPr id="68" name="Google Shape;68;p17"/>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Agenda</a:t>
            </a:r>
            <a:endParaRPr/>
          </a:p>
        </p:txBody>
      </p:sp>
      <p:pic>
        <p:nvPicPr>
          <p:cNvPr id="74" name="Google Shape;74;p4"/>
          <p:cNvPicPr preferRelativeResize="0"/>
          <p:nvPr/>
        </p:nvPicPr>
        <p:blipFill rotWithShape="1">
          <a:blip r:embed="rId3">
            <a:alphaModFix/>
          </a:blip>
          <a:srcRect b="0" l="0" r="0" t="0"/>
          <a:stretch/>
        </p:blipFill>
        <p:spPr>
          <a:xfrm>
            <a:off x="2802307" y="731521"/>
            <a:ext cx="6485785" cy="5966460"/>
          </a:xfrm>
          <a:prstGeom prst="rect">
            <a:avLst/>
          </a:prstGeom>
          <a:noFill/>
          <a:ln>
            <a:noFill/>
          </a:ln>
        </p:spPr>
      </p:pic>
    </p:spTree>
  </p:cSld>
  <p:clrMapOvr>
    <a:masterClrMapping/>
  </p:clrMapOvr>
  <p:transition p14:dur="100">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Mission</a:t>
            </a:r>
            <a:endParaRPr/>
          </a:p>
        </p:txBody>
      </p:sp>
      <p:sp>
        <p:nvSpPr>
          <p:cNvPr id="81" name="Google Shape;81;p5"/>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District Mission</a:t>
            </a:r>
            <a:endParaRPr/>
          </a:p>
        </p:txBody>
      </p:sp>
      <p:sp>
        <p:nvSpPr>
          <p:cNvPr id="87" name="Google Shape;87;p6"/>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400"/>
              <a:buFont typeface="Open Sans"/>
              <a:buNone/>
            </a:pPr>
            <a:r>
              <a:t/>
            </a:r>
            <a:endParaRPr sz="4400"/>
          </a:p>
          <a:p>
            <a:pPr indent="0" lvl="0" marL="0" rtl="0" algn="ctr">
              <a:lnSpc>
                <a:spcPct val="100000"/>
              </a:lnSpc>
              <a:spcBef>
                <a:spcPts val="880"/>
              </a:spcBef>
              <a:spcAft>
                <a:spcPts val="0"/>
              </a:spcAft>
              <a:buSzPts val="4400"/>
              <a:buFont typeface="Open Sans"/>
              <a:buNone/>
            </a:pPr>
            <a:r>
              <a:rPr lang="en-US" sz="4400"/>
              <a:t>We build new Clubs and support all Clubs in achieving Excellence</a:t>
            </a:r>
            <a:endParaRPr/>
          </a:p>
        </p:txBody>
      </p:sp>
    </p:spTree>
  </p:cSld>
  <p:clrMapOvr>
    <a:masterClrMapping/>
  </p:clrMapOvr>
  <p:transition p14:dur="100">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Confirm Roll Call and Quorum</a:t>
            </a:r>
            <a:endParaRPr/>
          </a:p>
        </p:txBody>
      </p:sp>
      <p:sp>
        <p:nvSpPr>
          <p:cNvPr id="94" name="Google Shape;94;p7"/>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Credentials report</a:t>
            </a:r>
            <a:endParaRPr/>
          </a:p>
        </p:txBody>
      </p:sp>
      <p:sp>
        <p:nvSpPr>
          <p:cNvPr id="100" name="Google Shape;100;p8"/>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287338" lvl="0" marL="287338" rtl="0" algn="l">
              <a:lnSpc>
                <a:spcPct val="100000"/>
              </a:lnSpc>
              <a:spcBef>
                <a:spcPts val="0"/>
              </a:spcBef>
              <a:spcAft>
                <a:spcPts val="0"/>
              </a:spcAft>
              <a:buSzPts val="2400"/>
              <a:buFont typeface="Open Sans"/>
              <a:buChar char="▸"/>
            </a:pPr>
            <a:r>
              <a:rPr lang="en-US"/>
              <a:t>52 District Executive Committee (DEC) members</a:t>
            </a:r>
            <a:endParaRPr/>
          </a:p>
          <a:p>
            <a:pPr indent="-228600" lvl="1" marL="685800" rtl="0" algn="l">
              <a:lnSpc>
                <a:spcPct val="100000"/>
              </a:lnSpc>
              <a:spcBef>
                <a:spcPts val="400"/>
              </a:spcBef>
              <a:spcAft>
                <a:spcPts val="0"/>
              </a:spcAft>
              <a:buSzPts val="1600"/>
              <a:buChar char="▪"/>
            </a:pPr>
            <a:r>
              <a:rPr lang="en-US"/>
              <a:t>37 Area Directors</a:t>
            </a:r>
            <a:endParaRPr/>
          </a:p>
          <a:p>
            <a:pPr indent="-228600" lvl="1" marL="685800" rtl="0" algn="l">
              <a:lnSpc>
                <a:spcPct val="100000"/>
              </a:lnSpc>
              <a:spcBef>
                <a:spcPts val="400"/>
              </a:spcBef>
              <a:spcAft>
                <a:spcPts val="0"/>
              </a:spcAft>
              <a:buSzPts val="1600"/>
              <a:buChar char="▪"/>
            </a:pPr>
            <a:r>
              <a:rPr lang="en-US"/>
              <a:t>8 Divisions</a:t>
            </a:r>
            <a:endParaRPr/>
          </a:p>
          <a:p>
            <a:pPr indent="-228600" lvl="1" marL="685800" rtl="0" algn="l">
              <a:lnSpc>
                <a:spcPct val="100000"/>
              </a:lnSpc>
              <a:spcBef>
                <a:spcPts val="400"/>
              </a:spcBef>
              <a:spcAft>
                <a:spcPts val="0"/>
              </a:spcAft>
              <a:buSzPts val="1600"/>
              <a:buChar char="▪"/>
            </a:pPr>
            <a:r>
              <a:rPr lang="en-US"/>
              <a:t>7 District Leadership Team members</a:t>
            </a:r>
            <a:endParaRPr/>
          </a:p>
          <a:p>
            <a:pPr indent="-134938" lvl="0" marL="287338" rtl="0" algn="l">
              <a:lnSpc>
                <a:spcPct val="100000"/>
              </a:lnSpc>
              <a:spcBef>
                <a:spcPts val="480"/>
              </a:spcBef>
              <a:spcAft>
                <a:spcPts val="0"/>
              </a:spcAft>
              <a:buSzPts val="2400"/>
              <a:buFont typeface="Open Sans"/>
              <a:buNone/>
            </a:pPr>
            <a:r>
              <a:t/>
            </a:r>
            <a:endParaRPr/>
          </a:p>
          <a:p>
            <a:pPr indent="0" lvl="0" marL="0" rtl="0" algn="l">
              <a:lnSpc>
                <a:spcPct val="100000"/>
              </a:lnSpc>
              <a:spcBef>
                <a:spcPts val="480"/>
              </a:spcBef>
              <a:spcAft>
                <a:spcPts val="0"/>
              </a:spcAft>
              <a:buSzPts val="2400"/>
              <a:buFont typeface="Open Sans"/>
              <a:buNone/>
            </a:pPr>
            <a:r>
              <a:rPr lang="en-US"/>
              <a:t>A majority of the District Executive Committee constitute a quorum (26)</a:t>
            </a:r>
            <a:endParaRPr/>
          </a:p>
          <a:p>
            <a:pPr indent="0" lvl="0" marL="0" rtl="0" algn="l">
              <a:lnSpc>
                <a:spcPct val="100000"/>
              </a:lnSpc>
              <a:spcBef>
                <a:spcPts val="480"/>
              </a:spcBef>
              <a:spcAft>
                <a:spcPts val="0"/>
              </a:spcAft>
              <a:buSzPts val="2400"/>
              <a:buFont typeface="Open Sans"/>
              <a:buNone/>
            </a:pPr>
            <a:r>
              <a:t/>
            </a:r>
            <a:endParaRPr/>
          </a:p>
          <a:p>
            <a:pPr indent="-287338" lvl="0" marL="287338" rtl="0" algn="l">
              <a:lnSpc>
                <a:spcPct val="100000"/>
              </a:lnSpc>
              <a:spcBef>
                <a:spcPts val="480"/>
              </a:spcBef>
              <a:spcAft>
                <a:spcPts val="0"/>
              </a:spcAft>
              <a:buSzPts val="2400"/>
              <a:buFont typeface="Open Sans"/>
              <a:buChar char="▸"/>
            </a:pPr>
            <a:r>
              <a:rPr lang="en-US"/>
              <a:t>Registrations: 33</a:t>
            </a:r>
            <a:endParaRPr/>
          </a:p>
          <a:p>
            <a:pPr indent="-287338" lvl="0" marL="287338" rtl="0" algn="l">
              <a:lnSpc>
                <a:spcPct val="100000"/>
              </a:lnSpc>
              <a:spcBef>
                <a:spcPts val="480"/>
              </a:spcBef>
              <a:spcAft>
                <a:spcPts val="0"/>
              </a:spcAft>
              <a:buSzPts val="2400"/>
              <a:buFont typeface="Open Sans"/>
              <a:buChar char="▸"/>
            </a:pPr>
            <a:r>
              <a:rPr lang="en-US"/>
              <a:t>Quorum met</a:t>
            </a:r>
            <a:endParaRPr/>
          </a:p>
          <a:p>
            <a:pPr indent="-134938" lvl="0" marL="287338" rtl="0" algn="l">
              <a:lnSpc>
                <a:spcPct val="100000"/>
              </a:lnSpc>
              <a:spcBef>
                <a:spcPts val="480"/>
              </a:spcBef>
              <a:spcAft>
                <a:spcPts val="0"/>
              </a:spcAft>
              <a:buSzPts val="2400"/>
              <a:buFont typeface="Open Sans"/>
              <a:buNone/>
            </a:pPr>
            <a:r>
              <a:t/>
            </a:r>
            <a:endParaRPr/>
          </a:p>
          <a:p>
            <a:pPr indent="-134938" lvl="0" marL="287338" rtl="0" algn="l">
              <a:lnSpc>
                <a:spcPct val="100000"/>
              </a:lnSpc>
              <a:spcBef>
                <a:spcPts val="480"/>
              </a:spcBef>
              <a:spcAft>
                <a:spcPts val="0"/>
              </a:spcAft>
              <a:buSzPts val="2400"/>
              <a:buFont typeface="Open Sans"/>
              <a:buNone/>
            </a:pPr>
            <a:r>
              <a:t/>
            </a:r>
            <a:endParaRPr/>
          </a:p>
        </p:txBody>
      </p:sp>
    </p:spTree>
  </p:cSld>
  <p:clrMapOvr>
    <a:masterClrMapping/>
  </p:clrMapOvr>
  <p:transition p14:dur="100">
    <p:cut/>
  </p:transition>
</p:sld>
</file>

<file path=ppt/theme/theme1.xml><?xml version="1.0" encoding="utf-8"?>
<a:theme xmlns:a="http://schemas.openxmlformats.org/drawingml/2006/main" xmlns:r="http://schemas.openxmlformats.org/officeDocument/2006/relationships" name="Toastmasters PPT template">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2020-09-04T16:19:26Z</dcterms:created>
  <dc:creator>Arnaud Sartre</dc:creator>
</cp:coreProperties>
</file>