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7010400" cy="9236075"/>
  <p:embeddedFontLs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
          <p15:clr>
            <a:srgbClr val="A4A3A4"/>
          </p15:clr>
        </p15:guide>
        <p15:guide id="2" pos="256">
          <p15:clr>
            <a:srgbClr val="A4A3A4"/>
          </p15:clr>
        </p15:guide>
        <p15:guide id="3" pos="384">
          <p15:clr>
            <a:srgbClr val="A4A3A4"/>
          </p15:clr>
        </p15:guide>
      </p15:sldGuideLst>
    </p:ext>
    <p:ext uri="http://customooxmlschemas.google.com/">
      <go:slidesCustomData xmlns:go="http://customooxmlschemas.google.com/" r:id="rId32" roundtripDataSignature="AMtx7mhOyLrLH1AeCXkwP5N30BzJN1QL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1D65179-0348-4685-B94D-FD59F16480B2}">
  <a:tblStyle styleId="{D1D65179-0348-4685-B94D-FD59F16480B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 orient="horz"/>
        <p:guide pos="256"/>
        <p:guide pos="3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penSans-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3408"/>
          </a:xfrm>
          <a:prstGeom prst="rect">
            <a:avLst/>
          </a:prstGeom>
          <a:noFill/>
          <a:ln>
            <a:noFill/>
          </a:ln>
        </p:spPr>
        <p:txBody>
          <a:bodyPr anchorCtr="0" anchor="t" bIns="46400" lIns="92825" spcFirstLastPara="1" rIns="92825" wrap="square" tIns="46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8" y="0"/>
            <a:ext cx="3037840" cy="463408"/>
          </a:xfrm>
          <a:prstGeom prst="rect">
            <a:avLst/>
          </a:prstGeom>
          <a:noFill/>
          <a:ln>
            <a:noFill/>
          </a:ln>
        </p:spPr>
        <p:txBody>
          <a:bodyPr anchorCtr="0" anchor="t" bIns="46400" lIns="92825" spcFirstLastPara="1" rIns="92825" wrap="square" tIns="46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2669"/>
            <a:ext cx="3037840" cy="463407"/>
          </a:xfrm>
          <a:prstGeom prst="rect">
            <a:avLst/>
          </a:prstGeom>
          <a:noFill/>
          <a:ln>
            <a:noFill/>
          </a:ln>
        </p:spPr>
        <p:txBody>
          <a:bodyPr anchorCtr="0" anchor="b" bIns="46400" lIns="92825" spcFirstLastPara="1" rIns="92825" wrap="square" tIns="46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p1: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43" name="Google Shape;43;p1: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06" name="Google Shape;106;p4: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9: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13" name="Google Shape;113;p9: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18" name="Google Shape;118;p10: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2: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12: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27" name="Google Shape;127;p12: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3: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3: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34" name="Google Shape;134;p13: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1: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41" name="Google Shape;141;p11: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5: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5: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48" name="Google Shape;148;p15: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6: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6: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55" name="Google Shape;155;p16: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4: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62" name="Google Shape;162;p14: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9: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9: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68" name="Google Shape;168;p19: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2: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2: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50" name="Google Shape;50;p2: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2: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22: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75" name="Google Shape;175;p22: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3: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81" name="Google Shape;181;p23: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3: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3: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58" name="Google Shape;58;p3: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5: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5: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65" name="Google Shape;65;p5: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6: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71" name="Google Shape;71;p6: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7: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7: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78" name="Google Shape;78;p7: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8: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84" name="Google Shape;84;p8: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0325206b66_0_0:notes"/>
          <p:cNvSpPr txBox="1"/>
          <p:nvPr>
            <p:ph idx="1" type="body"/>
          </p:nvPr>
        </p:nvSpPr>
        <p:spPr>
          <a:xfrm>
            <a:off x="701040" y="4444861"/>
            <a:ext cx="5608200" cy="3636600"/>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90" name="Google Shape;90;g10325206b66_0_0:notes"/>
          <p:cNvSpPr/>
          <p:nvPr>
            <p:ph idx="2" type="sldImg"/>
          </p:nvPr>
        </p:nvSpPr>
        <p:spPr>
          <a:xfrm>
            <a:off x="735013" y="1154113"/>
            <a:ext cx="5540400" cy="311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7:notes"/>
          <p:cNvSpPr/>
          <p:nvPr>
            <p:ph idx="2" type="sldImg"/>
          </p:nvPr>
        </p:nvSpPr>
        <p:spPr>
          <a:xfrm>
            <a:off x="735013" y="1154113"/>
            <a:ext cx="5540375" cy="311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17:notes"/>
          <p:cNvSpPr txBox="1"/>
          <p:nvPr>
            <p:ph idx="1" type="body"/>
          </p:nvPr>
        </p:nvSpPr>
        <p:spPr>
          <a:xfrm>
            <a:off x="701040" y="4444861"/>
            <a:ext cx="5608320" cy="3636705"/>
          </a:xfrm>
          <a:prstGeom prst="rect">
            <a:avLst/>
          </a:prstGeom>
          <a:noFill/>
          <a:ln>
            <a:noFill/>
          </a:ln>
        </p:spPr>
        <p:txBody>
          <a:bodyPr anchorCtr="0" anchor="t" bIns="46400" lIns="92825" spcFirstLastPara="1" rIns="92825" wrap="square" tIns="46400">
            <a:noAutofit/>
          </a:bodyPr>
          <a:lstStyle/>
          <a:p>
            <a:pPr indent="0" lvl="0" marL="0" rtl="0" algn="l">
              <a:lnSpc>
                <a:spcPct val="100000"/>
              </a:lnSpc>
              <a:spcBef>
                <a:spcPts val="0"/>
              </a:spcBef>
              <a:spcAft>
                <a:spcPts val="0"/>
              </a:spcAft>
              <a:buSzPts val="1400"/>
              <a:buNone/>
            </a:pPr>
            <a:r>
              <a:t/>
            </a:r>
            <a:endParaRPr/>
          </a:p>
        </p:txBody>
      </p:sp>
      <p:sp>
        <p:nvSpPr>
          <p:cNvPr id="100" name="Google Shape;100;p17:notes"/>
          <p:cNvSpPr txBox="1"/>
          <p:nvPr>
            <p:ph idx="12" type="sldNum"/>
          </p:nvPr>
        </p:nvSpPr>
        <p:spPr>
          <a:xfrm>
            <a:off x="3970938" y="8772669"/>
            <a:ext cx="3037840" cy="463407"/>
          </a:xfrm>
          <a:prstGeom prst="rect">
            <a:avLst/>
          </a:prstGeom>
          <a:noFill/>
          <a:ln>
            <a:noFill/>
          </a:ln>
        </p:spPr>
        <p:txBody>
          <a:bodyPr anchorCtr="0" anchor="b" bIns="46400" lIns="92825" spcFirstLastPara="1" rIns="92825" wrap="square" tIns="46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dark bkgd" showMasterSp="0">
  <p:cSld name="Title Slide-dark bkgd">
    <p:bg>
      <p:bgPr>
        <a:blipFill>
          <a:blip r:embed="rId2">
            <a:alphaModFix/>
          </a:blip>
          <a:stretch>
            <a:fillRect/>
          </a:stretch>
        </a:blipFill>
      </p:bgPr>
    </p:bg>
    <p:spTree>
      <p:nvGrpSpPr>
        <p:cNvPr id="11" name="Shape 11"/>
        <p:cNvGrpSpPr/>
        <p:nvPr/>
      </p:nvGrpSpPr>
      <p:grpSpPr>
        <a:xfrm>
          <a:off x="0" y="0"/>
          <a:ext cx="0" cy="0"/>
          <a:chOff x="0" y="0"/>
          <a:chExt cx="0" cy="0"/>
        </a:xfrm>
      </p:grpSpPr>
      <p:pic>
        <p:nvPicPr>
          <p:cNvPr id="12" name="Google Shape;12;p25"/>
          <p:cNvPicPr preferRelativeResize="0"/>
          <p:nvPr/>
        </p:nvPicPr>
        <p:blipFill rotWithShape="1">
          <a:blip r:embed="rId3">
            <a:alphaModFix/>
          </a:blip>
          <a:srcRect b="0" l="0" r="0" t="0"/>
          <a:stretch/>
        </p:blipFill>
        <p:spPr>
          <a:xfrm>
            <a:off x="4573524" y="1671826"/>
            <a:ext cx="3044952" cy="694944"/>
          </a:xfrm>
          <a:prstGeom prst="rect">
            <a:avLst/>
          </a:prstGeom>
          <a:noFill/>
          <a:ln>
            <a:noFill/>
          </a:ln>
        </p:spPr>
      </p:pic>
      <p:cxnSp>
        <p:nvCxnSpPr>
          <p:cNvPr id="13" name="Google Shape;13;p25"/>
          <p:cNvCxnSpPr/>
          <p:nvPr/>
        </p:nvCxnSpPr>
        <p:spPr>
          <a:xfrm>
            <a:off x="1422400" y="2743200"/>
            <a:ext cx="9347200" cy="0"/>
          </a:xfrm>
          <a:prstGeom prst="straightConnector1">
            <a:avLst/>
          </a:prstGeom>
          <a:noFill/>
          <a:ln cap="flat" cmpd="sng" w="9525">
            <a:solidFill>
              <a:schemeClr val="lt1"/>
            </a:solidFill>
            <a:prstDash val="solid"/>
            <a:round/>
            <a:headEnd len="sm" w="sm" type="none"/>
            <a:tailEnd len="sm" w="sm" type="none"/>
          </a:ln>
        </p:spPr>
      </p:cxnSp>
      <p:sp>
        <p:nvSpPr>
          <p:cNvPr id="14" name="Google Shape;14;p25"/>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0" sz="4000" u="none" cap="none" strike="noStrike">
                <a:solidFill>
                  <a:srgbClr val="FFF0A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15" name="Google Shape;15;p25"/>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600"/>
              </a:spcBef>
              <a:spcAft>
                <a:spcPts val="0"/>
              </a:spcAft>
              <a:buClr>
                <a:srgbClr val="800000"/>
              </a:buClr>
              <a:buSzPts val="2610"/>
              <a:buFont typeface="Open Sans"/>
              <a:buNone/>
              <a:defRPr b="0" i="0" sz="3000" u="none" cap="none" strike="noStrike">
                <a:solidFill>
                  <a:srgbClr val="EBEBEB"/>
                </a:solidFill>
                <a:latin typeface="Open Sans"/>
                <a:ea typeface="Open Sans"/>
                <a:cs typeface="Open Sans"/>
                <a:sym typeface="Open Sans"/>
              </a:defRPr>
            </a:lvl1pPr>
            <a:lvl2pPr indent="-320040" lvl="1" marL="914400" marR="0" rtl="0" algn="l">
              <a:lnSpc>
                <a:spcPct val="100000"/>
              </a:lnSpc>
              <a:spcBef>
                <a:spcPts val="360"/>
              </a:spcBef>
              <a:spcAft>
                <a:spcPts val="0"/>
              </a:spcAft>
              <a:buClr>
                <a:srgbClr val="063052"/>
              </a:buClr>
              <a:buSzPts val="1440"/>
              <a:buFont typeface="Noto Sans Symbols"/>
              <a:buChar char="▪"/>
              <a:defRPr b="0" i="0" sz="1800" u="none" cap="none" strike="noStrike">
                <a:solidFill>
                  <a:schemeClr val="dk1"/>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800000"/>
              </a:buClr>
              <a:buSzPts val="1800"/>
              <a:buFont typeface="Open Sans"/>
              <a:buChar char="•"/>
              <a:defRPr b="0" i="0" sz="18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320"/>
              </a:spcBef>
              <a:spcAft>
                <a:spcPts val="0"/>
              </a:spcAft>
              <a:buClr>
                <a:srgbClr val="800000"/>
              </a:buClr>
              <a:buSzPts val="1600"/>
              <a:buFont typeface="Courier New"/>
              <a:buChar char="o"/>
              <a:defRPr b="0" i="0" sz="1600" u="none" cap="none" strike="noStrike">
                <a:solidFill>
                  <a:srgbClr val="063052"/>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Tree>
  </p:cSld>
  <p:clrMapOvr>
    <a:masterClrMapping/>
  </p:clrMapOvr>
  <p:transition p14:dur="100">
    <p:cu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s--bullets">
  <p:cSld name="2 cols--bullets">
    <p:spTree>
      <p:nvGrpSpPr>
        <p:cNvPr id="16" name="Shape 16"/>
        <p:cNvGrpSpPr/>
        <p:nvPr/>
      </p:nvGrpSpPr>
      <p:grpSpPr>
        <a:xfrm>
          <a:off x="0" y="0"/>
          <a:ext cx="0" cy="0"/>
          <a:chOff x="0" y="0"/>
          <a:chExt cx="0" cy="0"/>
        </a:xfrm>
      </p:grpSpPr>
      <p:sp>
        <p:nvSpPr>
          <p:cNvPr id="17" name="Google Shape;17;p26"/>
          <p:cNvSpPr txBox="1"/>
          <p:nvPr>
            <p:ph type="title"/>
          </p:nvPr>
        </p:nvSpPr>
        <p:spPr>
          <a:xfrm>
            <a:off x="304800" y="609600"/>
            <a:ext cx="10972800" cy="838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18" name="Google Shape;18;p26"/>
          <p:cNvSpPr txBox="1"/>
          <p:nvPr>
            <p:ph idx="1" type="body"/>
          </p:nvPr>
        </p:nvSpPr>
        <p:spPr>
          <a:xfrm>
            <a:off x="711200" y="1600200"/>
            <a:ext cx="4978400" cy="5181600"/>
          </a:xfrm>
          <a:prstGeom prst="rect">
            <a:avLst/>
          </a:prstGeom>
          <a:noFill/>
          <a:ln>
            <a:noFill/>
          </a:ln>
        </p:spPr>
        <p:txBody>
          <a:bodyPr anchorCtr="0" anchor="t" bIns="45700" lIns="91425" spcFirstLastPara="1" rIns="91425" wrap="square" tIns="45700">
            <a:noAutofit/>
          </a:bodyPr>
          <a:lstStyle>
            <a:lvl1pPr indent="-361187" lvl="0" marL="457200" marR="0" rtl="0" algn="l">
              <a:lnSpc>
                <a:spcPct val="100000"/>
              </a:lnSpc>
              <a:spcBef>
                <a:spcPts val="480"/>
              </a:spcBef>
              <a:spcAft>
                <a:spcPts val="0"/>
              </a:spcAft>
              <a:buClr>
                <a:srgbClr val="800000"/>
              </a:buClr>
              <a:buSzPts val="2088"/>
              <a:buFont typeface="Open Sans"/>
              <a:buChar char="▸"/>
              <a:defRPr b="0" i="0" sz="2400" u="none" cap="none" strike="noStrike">
                <a:solidFill>
                  <a:schemeClr val="dk1"/>
                </a:solidFill>
                <a:latin typeface="Open Sans"/>
                <a:ea typeface="Open Sans"/>
                <a:cs typeface="Open Sans"/>
                <a:sym typeface="Open Sans"/>
              </a:defRPr>
            </a:lvl1pPr>
            <a:lvl2pPr indent="-330200" lvl="1" marL="914400" marR="0" rtl="0" algn="l">
              <a:lnSpc>
                <a:spcPct val="100000"/>
              </a:lnSpc>
              <a:spcBef>
                <a:spcPts val="400"/>
              </a:spcBef>
              <a:spcAft>
                <a:spcPts val="0"/>
              </a:spcAft>
              <a:buClr>
                <a:srgbClr val="063052"/>
              </a:buClr>
              <a:buSzPts val="1600"/>
              <a:buFont typeface="Noto Sans Symbols"/>
              <a:buChar char="▪"/>
              <a:defRPr b="0" i="0" sz="2000" u="none" cap="none" strike="noStrike">
                <a:solidFill>
                  <a:schemeClr val="dk1"/>
                </a:solidFill>
                <a:latin typeface="Open Sans"/>
                <a:ea typeface="Open Sans"/>
                <a:cs typeface="Open Sans"/>
                <a:sym typeface="Open Sans"/>
              </a:defRPr>
            </a:lvl2pPr>
            <a:lvl3pPr indent="-355600" lvl="2" marL="1371600" marR="0" rtl="0" algn="l">
              <a:lnSpc>
                <a:spcPct val="100000"/>
              </a:lnSpc>
              <a:spcBef>
                <a:spcPts val="400"/>
              </a:spcBef>
              <a:spcAft>
                <a:spcPts val="0"/>
              </a:spcAft>
              <a:buClr>
                <a:srgbClr val="800000"/>
              </a:buClr>
              <a:buSzPts val="2000"/>
              <a:buFont typeface="Open Sans"/>
              <a:buChar char="•"/>
              <a:defRPr b="0" i="0" sz="20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320"/>
              </a:spcBef>
              <a:spcAft>
                <a:spcPts val="0"/>
              </a:spcAft>
              <a:buClr>
                <a:srgbClr val="800000"/>
              </a:buClr>
              <a:buSzPts val="1600"/>
              <a:buFont typeface="Courier New"/>
              <a:buChar char="o"/>
              <a:defRPr b="0" i="0" sz="1600" u="none" cap="none" strike="noStrike">
                <a:solidFill>
                  <a:srgbClr val="063052"/>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cxnSp>
        <p:nvCxnSpPr>
          <p:cNvPr id="19" name="Google Shape;19;p26"/>
          <p:cNvCxnSpPr/>
          <p:nvPr/>
        </p:nvCxnSpPr>
        <p:spPr>
          <a:xfrm>
            <a:off x="406400" y="1256580"/>
            <a:ext cx="711200" cy="0"/>
          </a:xfrm>
          <a:prstGeom prst="straightConnector1">
            <a:avLst/>
          </a:prstGeom>
          <a:noFill/>
          <a:ln cap="flat" cmpd="sng" w="28575">
            <a:solidFill>
              <a:srgbClr val="800000"/>
            </a:solidFill>
            <a:prstDash val="solid"/>
            <a:round/>
            <a:headEnd len="sm" w="sm" type="none"/>
            <a:tailEnd len="sm" w="sm" type="none"/>
          </a:ln>
        </p:spPr>
      </p:cxnSp>
      <p:sp>
        <p:nvSpPr>
          <p:cNvPr id="20" name="Google Shape;20;p26"/>
          <p:cNvSpPr txBox="1"/>
          <p:nvPr>
            <p:ph idx="2" type="body"/>
          </p:nvPr>
        </p:nvSpPr>
        <p:spPr>
          <a:xfrm>
            <a:off x="6096000" y="1600200"/>
            <a:ext cx="4978400" cy="5181600"/>
          </a:xfrm>
          <a:prstGeom prst="rect">
            <a:avLst/>
          </a:prstGeom>
          <a:noFill/>
          <a:ln>
            <a:noFill/>
          </a:ln>
        </p:spPr>
        <p:txBody>
          <a:bodyPr anchorCtr="0" anchor="t" bIns="45700" lIns="91425" spcFirstLastPara="1" rIns="91425" wrap="square" tIns="45700">
            <a:noAutofit/>
          </a:bodyPr>
          <a:lstStyle>
            <a:lvl1pPr indent="-361187" lvl="0" marL="457200" marR="0" rtl="0" algn="l">
              <a:lnSpc>
                <a:spcPct val="100000"/>
              </a:lnSpc>
              <a:spcBef>
                <a:spcPts val="480"/>
              </a:spcBef>
              <a:spcAft>
                <a:spcPts val="0"/>
              </a:spcAft>
              <a:buClr>
                <a:srgbClr val="800000"/>
              </a:buClr>
              <a:buSzPts val="2088"/>
              <a:buFont typeface="Open Sans"/>
              <a:buChar char="▸"/>
              <a:defRPr b="0" i="0" sz="2400" u="none" cap="none" strike="noStrike">
                <a:solidFill>
                  <a:schemeClr val="dk1"/>
                </a:solidFill>
                <a:latin typeface="Open Sans"/>
                <a:ea typeface="Open Sans"/>
                <a:cs typeface="Open Sans"/>
                <a:sym typeface="Open Sans"/>
              </a:defRPr>
            </a:lvl1pPr>
            <a:lvl2pPr indent="-330200" lvl="1" marL="914400" marR="0" rtl="0" algn="l">
              <a:lnSpc>
                <a:spcPct val="100000"/>
              </a:lnSpc>
              <a:spcBef>
                <a:spcPts val="400"/>
              </a:spcBef>
              <a:spcAft>
                <a:spcPts val="0"/>
              </a:spcAft>
              <a:buClr>
                <a:srgbClr val="063052"/>
              </a:buClr>
              <a:buSzPts val="1600"/>
              <a:buFont typeface="Noto Sans Symbols"/>
              <a:buChar char="▪"/>
              <a:defRPr b="0" i="0" sz="2000" u="none" cap="none" strike="noStrike">
                <a:solidFill>
                  <a:schemeClr val="dk1"/>
                </a:solidFill>
                <a:latin typeface="Open Sans"/>
                <a:ea typeface="Open Sans"/>
                <a:cs typeface="Open Sans"/>
                <a:sym typeface="Open Sans"/>
              </a:defRPr>
            </a:lvl2pPr>
            <a:lvl3pPr indent="-355600" lvl="2" marL="1371600" marR="0" rtl="0" algn="l">
              <a:lnSpc>
                <a:spcPct val="100000"/>
              </a:lnSpc>
              <a:spcBef>
                <a:spcPts val="400"/>
              </a:spcBef>
              <a:spcAft>
                <a:spcPts val="0"/>
              </a:spcAft>
              <a:buClr>
                <a:srgbClr val="800000"/>
              </a:buClr>
              <a:buSzPts val="2000"/>
              <a:buFont typeface="Open Sans"/>
              <a:buChar char="•"/>
              <a:defRPr b="0" i="0" sz="2000" u="none" cap="none" strike="noStrike">
                <a:solidFill>
                  <a:schemeClr val="dk1"/>
                </a:solidFill>
                <a:latin typeface="Open Sans"/>
                <a:ea typeface="Open Sans"/>
                <a:cs typeface="Open Sans"/>
                <a:sym typeface="Open Sans"/>
              </a:defRPr>
            </a:lvl3pPr>
            <a:lvl4pPr indent="-330200" lvl="3" marL="1828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00000"/>
              </a:lnSpc>
              <a:spcBef>
                <a:spcPts val="320"/>
              </a:spcBef>
              <a:spcAft>
                <a:spcPts val="0"/>
              </a:spcAft>
              <a:buClr>
                <a:srgbClr val="800000"/>
              </a:buClr>
              <a:buSzPts val="1600"/>
              <a:buFont typeface="Courier New"/>
              <a:buChar char="o"/>
              <a:defRPr b="0" i="0" sz="1600" u="none" cap="none" strike="noStrike">
                <a:solidFill>
                  <a:srgbClr val="063052"/>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Tree>
  </p:cSld>
  <p:clrMapOvr>
    <a:masterClrMapping/>
  </p:clrMapOvr>
  <p:transition p14:dur="100">
    <p:cu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ed Content">
  <p:cSld name="Title &amp; Bulleted Content">
    <p:spTree>
      <p:nvGrpSpPr>
        <p:cNvPr id="21" name="Shape 21"/>
        <p:cNvGrpSpPr/>
        <p:nvPr/>
      </p:nvGrpSpPr>
      <p:grpSpPr>
        <a:xfrm>
          <a:off x="0" y="0"/>
          <a:ext cx="0" cy="0"/>
          <a:chOff x="0" y="0"/>
          <a:chExt cx="0" cy="0"/>
        </a:xfrm>
      </p:grpSpPr>
      <p:cxnSp>
        <p:nvCxnSpPr>
          <p:cNvPr id="22" name="Google Shape;22;p27"/>
          <p:cNvCxnSpPr/>
          <p:nvPr/>
        </p:nvCxnSpPr>
        <p:spPr>
          <a:xfrm>
            <a:off x="406400" y="1256580"/>
            <a:ext cx="711200" cy="0"/>
          </a:xfrm>
          <a:prstGeom prst="straightConnector1">
            <a:avLst/>
          </a:prstGeom>
          <a:noFill/>
          <a:ln cap="flat" cmpd="sng" w="28575">
            <a:solidFill>
              <a:srgbClr val="800000"/>
            </a:solidFill>
            <a:prstDash val="solid"/>
            <a:round/>
            <a:headEnd len="sm" w="sm" type="none"/>
            <a:tailEnd len="sm" w="sm" type="none"/>
          </a:ln>
        </p:spPr>
      </p:cxnSp>
      <p:sp>
        <p:nvSpPr>
          <p:cNvPr id="23" name="Google Shape;23;p27"/>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24" name="Google Shape;24;p27"/>
          <p:cNvSpPr txBox="1"/>
          <p:nvPr>
            <p:ph idx="1" type="body"/>
          </p:nvPr>
        </p:nvSpPr>
        <p:spPr>
          <a:xfrm>
            <a:off x="609600" y="1604155"/>
            <a:ext cx="10972800" cy="5101445"/>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480"/>
              </a:spcBef>
              <a:spcAft>
                <a:spcPts val="0"/>
              </a:spcAft>
              <a:buClr>
                <a:srgbClr val="800000"/>
              </a:buClr>
              <a:buSzPts val="2400"/>
              <a:buFont typeface="Open Sans"/>
              <a:buChar char="▸"/>
              <a:defRPr b="0" i="0" sz="2400" u="none" cap="none" strike="noStrike">
                <a:solidFill>
                  <a:srgbClr val="595959"/>
                </a:solidFill>
                <a:latin typeface="Open Sans"/>
                <a:ea typeface="Open Sans"/>
                <a:cs typeface="Open Sans"/>
                <a:sym typeface="Open Sans"/>
              </a:defRPr>
            </a:lvl1pPr>
            <a:lvl2pPr indent="-330200" lvl="1" marL="914400" marR="0" rtl="0" algn="l">
              <a:lnSpc>
                <a:spcPct val="100000"/>
              </a:lnSpc>
              <a:spcBef>
                <a:spcPts val="400"/>
              </a:spcBef>
              <a:spcAft>
                <a:spcPts val="0"/>
              </a:spcAft>
              <a:buClr>
                <a:srgbClr val="063052"/>
              </a:buClr>
              <a:buSzPts val="1600"/>
              <a:buFont typeface="Noto Sans Symbols"/>
              <a:buChar char="▪"/>
              <a:defRPr b="0" i="0" sz="2000" u="none" cap="none" strike="noStrike">
                <a:solidFill>
                  <a:srgbClr val="595959"/>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800000"/>
              </a:buClr>
              <a:buSzPts val="1800"/>
              <a:buFont typeface="Open Sans"/>
              <a:buChar char="•"/>
              <a:defRPr b="0" i="0" sz="1800" u="none" cap="none" strike="noStrike">
                <a:solidFill>
                  <a:srgbClr val="595959"/>
                </a:solidFill>
                <a:latin typeface="Open Sans"/>
                <a:ea typeface="Open Sans"/>
                <a:cs typeface="Open Sans"/>
                <a:sym typeface="Open Sans"/>
              </a:defRPr>
            </a:lvl3pPr>
            <a:lvl4pPr indent="-330200" lvl="3" marL="1828800" marR="0" rtl="0" algn="l">
              <a:lnSpc>
                <a:spcPct val="100000"/>
              </a:lnSpc>
              <a:spcBef>
                <a:spcPts val="320"/>
              </a:spcBef>
              <a:spcAft>
                <a:spcPts val="0"/>
              </a:spcAft>
              <a:buClr>
                <a:schemeClr val="dk1"/>
              </a:buClr>
              <a:buSzPts val="1600"/>
              <a:buFont typeface="Noto Sans Symbols"/>
              <a:buChar char="✔"/>
              <a:defRPr b="0" i="0" sz="1600" u="none" cap="none" strike="noStrike">
                <a:solidFill>
                  <a:srgbClr val="595959"/>
                </a:solidFill>
                <a:latin typeface="Open Sans"/>
                <a:ea typeface="Open Sans"/>
                <a:cs typeface="Open Sans"/>
                <a:sym typeface="Open Sans"/>
              </a:defRPr>
            </a:lvl4pPr>
            <a:lvl5pPr indent="-330200" lvl="4" marL="2286000" marR="0" rtl="0" algn="l">
              <a:lnSpc>
                <a:spcPct val="100000"/>
              </a:lnSpc>
              <a:spcBef>
                <a:spcPts val="320"/>
              </a:spcBef>
              <a:spcAft>
                <a:spcPts val="0"/>
              </a:spcAft>
              <a:buClr>
                <a:srgbClr val="800000"/>
              </a:buClr>
              <a:buSzPts val="1600"/>
              <a:buFont typeface="Courier New"/>
              <a:buChar char="o"/>
              <a:defRPr b="0" i="0" sz="16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Tree>
  </p:cSld>
  <p:clrMapOvr>
    <a:masterClrMapping/>
  </p:clrMapOvr>
  <p:transition p14:dur="100">
    <p:cut/>
  </p:transition>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s--copy">
  <p:cSld name="2 cols--copy">
    <p:spTree>
      <p:nvGrpSpPr>
        <p:cNvPr id="25" name="Shape 25"/>
        <p:cNvGrpSpPr/>
        <p:nvPr/>
      </p:nvGrpSpPr>
      <p:grpSpPr>
        <a:xfrm>
          <a:off x="0" y="0"/>
          <a:ext cx="0" cy="0"/>
          <a:chOff x="0" y="0"/>
          <a:chExt cx="0" cy="0"/>
        </a:xfrm>
      </p:grpSpPr>
      <p:sp>
        <p:nvSpPr>
          <p:cNvPr id="26" name="Google Shape;26;p28"/>
          <p:cNvSpPr txBox="1"/>
          <p:nvPr>
            <p:ph type="title"/>
          </p:nvPr>
        </p:nvSpPr>
        <p:spPr>
          <a:xfrm>
            <a:off x="304800" y="609600"/>
            <a:ext cx="10972800" cy="762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cxnSp>
        <p:nvCxnSpPr>
          <p:cNvPr id="27" name="Google Shape;27;p28"/>
          <p:cNvCxnSpPr/>
          <p:nvPr/>
        </p:nvCxnSpPr>
        <p:spPr>
          <a:xfrm>
            <a:off x="406400" y="1256580"/>
            <a:ext cx="711200" cy="0"/>
          </a:xfrm>
          <a:prstGeom prst="straightConnector1">
            <a:avLst/>
          </a:prstGeom>
          <a:noFill/>
          <a:ln cap="flat" cmpd="sng" w="28575">
            <a:solidFill>
              <a:srgbClr val="800000"/>
            </a:solidFill>
            <a:prstDash val="solid"/>
            <a:round/>
            <a:headEnd len="sm" w="sm" type="none"/>
            <a:tailEnd len="sm" w="sm" type="none"/>
          </a:ln>
        </p:spPr>
      </p:cxnSp>
      <p:sp>
        <p:nvSpPr>
          <p:cNvPr id="28" name="Google Shape;28;p28"/>
          <p:cNvSpPr txBox="1"/>
          <p:nvPr>
            <p:ph idx="1" type="body"/>
          </p:nvPr>
        </p:nvSpPr>
        <p:spPr>
          <a:xfrm>
            <a:off x="609600" y="1600200"/>
            <a:ext cx="5181600" cy="502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40"/>
              </a:spcBef>
              <a:spcAft>
                <a:spcPts val="0"/>
              </a:spcAft>
              <a:buClr>
                <a:srgbClr val="800000"/>
              </a:buClr>
              <a:buSzPts val="1914"/>
              <a:buFont typeface="Open Sans"/>
              <a:buNone/>
              <a:defRPr b="0" i="0" sz="2200" u="none" cap="none" strike="noStrike">
                <a:solidFill>
                  <a:schemeClr val="dk1"/>
                </a:solidFill>
                <a:latin typeface="Open Sans"/>
                <a:ea typeface="Open Sans"/>
                <a:cs typeface="Open Sans"/>
                <a:sym typeface="Open Sans"/>
              </a:defRPr>
            </a:lvl1pPr>
            <a:lvl2pPr indent="-228600" lvl="1" marL="914400" marR="0" rtl="0" algn="l">
              <a:lnSpc>
                <a:spcPct val="100000"/>
              </a:lnSpc>
              <a:spcBef>
                <a:spcPts val="360"/>
              </a:spcBef>
              <a:spcAft>
                <a:spcPts val="0"/>
              </a:spcAft>
              <a:buClr>
                <a:srgbClr val="063052"/>
              </a:buClr>
              <a:buSzPts val="1440"/>
              <a:buFont typeface="Noto Sans Symbols"/>
              <a:buNone/>
              <a:defRPr b="0" i="0" sz="1800" u="none" cap="none" strike="noStrike">
                <a:solidFill>
                  <a:schemeClr val="dk1"/>
                </a:solidFill>
                <a:latin typeface="Open Sans"/>
                <a:ea typeface="Open Sans"/>
                <a:cs typeface="Open Sans"/>
                <a:sym typeface="Open Sans"/>
              </a:defRPr>
            </a:lvl2pPr>
            <a:lvl3pPr indent="-228600" lvl="2" marL="1371600" marR="0" rtl="0" algn="l">
              <a:lnSpc>
                <a:spcPct val="100000"/>
              </a:lnSpc>
              <a:spcBef>
                <a:spcPts val="360"/>
              </a:spcBef>
              <a:spcAft>
                <a:spcPts val="0"/>
              </a:spcAft>
              <a:buClr>
                <a:srgbClr val="800000"/>
              </a:buClr>
              <a:buSzPts val="1800"/>
              <a:buFont typeface="Open Sans"/>
              <a:buNone/>
              <a:defRPr b="0" i="0" sz="1800" u="none" cap="none" strike="noStrike">
                <a:solidFill>
                  <a:schemeClr val="dk1"/>
                </a:solidFill>
                <a:latin typeface="Open Sans"/>
                <a:ea typeface="Open Sans"/>
                <a:cs typeface="Open Sans"/>
                <a:sym typeface="Open Sans"/>
              </a:defRPr>
            </a:lvl3pPr>
            <a:lvl4pPr indent="-228600" lvl="3" marL="1828800" marR="0" rtl="0" algn="l">
              <a:lnSpc>
                <a:spcPct val="100000"/>
              </a:lnSpc>
              <a:spcBef>
                <a:spcPts val="320"/>
              </a:spcBef>
              <a:spcAft>
                <a:spcPts val="0"/>
              </a:spcAft>
              <a:buClr>
                <a:schemeClr val="dk1"/>
              </a:buClr>
              <a:buSzPts val="1600"/>
              <a:buFont typeface="Noto Sans Symbols"/>
              <a:buNone/>
              <a:defRPr b="0" i="0" sz="1600" u="none" cap="none" strike="noStrike">
                <a:solidFill>
                  <a:schemeClr val="dk1"/>
                </a:solidFill>
                <a:latin typeface="Open Sans"/>
                <a:ea typeface="Open Sans"/>
                <a:cs typeface="Open Sans"/>
                <a:sym typeface="Open Sans"/>
              </a:defRPr>
            </a:lvl4pPr>
            <a:lvl5pPr indent="-228600" lvl="4" marL="2286000" marR="0" rtl="0" algn="l">
              <a:lnSpc>
                <a:spcPct val="100000"/>
              </a:lnSpc>
              <a:spcBef>
                <a:spcPts val="320"/>
              </a:spcBef>
              <a:spcAft>
                <a:spcPts val="0"/>
              </a:spcAft>
              <a:buClr>
                <a:srgbClr val="800000"/>
              </a:buClr>
              <a:buSzPts val="1600"/>
              <a:buFont typeface="Courier New"/>
              <a:buNone/>
              <a:defRPr b="0" i="0" sz="1600" u="none" cap="none" strike="noStrike">
                <a:solidFill>
                  <a:srgbClr val="063052"/>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
        <p:nvSpPr>
          <p:cNvPr id="29" name="Google Shape;29;p28"/>
          <p:cNvSpPr txBox="1"/>
          <p:nvPr>
            <p:ph idx="2" type="body"/>
          </p:nvPr>
        </p:nvSpPr>
        <p:spPr>
          <a:xfrm>
            <a:off x="6197600" y="1600200"/>
            <a:ext cx="5181600" cy="502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40"/>
              </a:spcBef>
              <a:spcAft>
                <a:spcPts val="0"/>
              </a:spcAft>
              <a:buClr>
                <a:srgbClr val="800000"/>
              </a:buClr>
              <a:buSzPts val="1914"/>
              <a:buFont typeface="Open Sans"/>
              <a:buNone/>
              <a:defRPr b="0" i="0" sz="2200" u="none" cap="none" strike="noStrike">
                <a:solidFill>
                  <a:schemeClr val="dk1"/>
                </a:solidFill>
                <a:latin typeface="Open Sans"/>
                <a:ea typeface="Open Sans"/>
                <a:cs typeface="Open Sans"/>
                <a:sym typeface="Open Sans"/>
              </a:defRPr>
            </a:lvl1pPr>
            <a:lvl2pPr indent="-228600" lvl="1" marL="914400" marR="0" rtl="0" algn="l">
              <a:lnSpc>
                <a:spcPct val="100000"/>
              </a:lnSpc>
              <a:spcBef>
                <a:spcPts val="360"/>
              </a:spcBef>
              <a:spcAft>
                <a:spcPts val="0"/>
              </a:spcAft>
              <a:buClr>
                <a:srgbClr val="063052"/>
              </a:buClr>
              <a:buSzPts val="1440"/>
              <a:buFont typeface="Noto Sans Symbols"/>
              <a:buNone/>
              <a:defRPr b="0" i="0" sz="1800" u="none" cap="none" strike="noStrike">
                <a:solidFill>
                  <a:schemeClr val="dk1"/>
                </a:solidFill>
                <a:latin typeface="Open Sans"/>
                <a:ea typeface="Open Sans"/>
                <a:cs typeface="Open Sans"/>
                <a:sym typeface="Open Sans"/>
              </a:defRPr>
            </a:lvl2pPr>
            <a:lvl3pPr indent="-228600" lvl="2" marL="1371600" marR="0" rtl="0" algn="l">
              <a:lnSpc>
                <a:spcPct val="100000"/>
              </a:lnSpc>
              <a:spcBef>
                <a:spcPts val="360"/>
              </a:spcBef>
              <a:spcAft>
                <a:spcPts val="0"/>
              </a:spcAft>
              <a:buClr>
                <a:srgbClr val="800000"/>
              </a:buClr>
              <a:buSzPts val="1800"/>
              <a:buFont typeface="Open Sans"/>
              <a:buNone/>
              <a:defRPr b="0" i="0" sz="1800" u="none" cap="none" strike="noStrike">
                <a:solidFill>
                  <a:schemeClr val="dk1"/>
                </a:solidFill>
                <a:latin typeface="Open Sans"/>
                <a:ea typeface="Open Sans"/>
                <a:cs typeface="Open Sans"/>
                <a:sym typeface="Open Sans"/>
              </a:defRPr>
            </a:lvl3pPr>
            <a:lvl4pPr indent="-228600" lvl="3" marL="1828800" marR="0" rtl="0" algn="l">
              <a:lnSpc>
                <a:spcPct val="100000"/>
              </a:lnSpc>
              <a:spcBef>
                <a:spcPts val="320"/>
              </a:spcBef>
              <a:spcAft>
                <a:spcPts val="0"/>
              </a:spcAft>
              <a:buClr>
                <a:schemeClr val="dk1"/>
              </a:buClr>
              <a:buSzPts val="1600"/>
              <a:buFont typeface="Noto Sans Symbols"/>
              <a:buNone/>
              <a:defRPr b="0" i="0" sz="1600" u="none" cap="none" strike="noStrike">
                <a:solidFill>
                  <a:schemeClr val="dk1"/>
                </a:solidFill>
                <a:latin typeface="Open Sans"/>
                <a:ea typeface="Open Sans"/>
                <a:cs typeface="Open Sans"/>
                <a:sym typeface="Open Sans"/>
              </a:defRPr>
            </a:lvl4pPr>
            <a:lvl5pPr indent="-228600" lvl="4" marL="2286000" marR="0" rtl="0" algn="l">
              <a:lnSpc>
                <a:spcPct val="100000"/>
              </a:lnSpc>
              <a:spcBef>
                <a:spcPts val="320"/>
              </a:spcBef>
              <a:spcAft>
                <a:spcPts val="0"/>
              </a:spcAft>
              <a:buClr>
                <a:srgbClr val="800000"/>
              </a:buClr>
              <a:buSzPts val="1600"/>
              <a:buFont typeface="Courier New"/>
              <a:buNone/>
              <a:defRPr b="0" i="0" sz="1600" u="none" cap="none" strike="noStrike">
                <a:solidFill>
                  <a:srgbClr val="063052"/>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spTree>
  </p:cSld>
  <p:clrMapOvr>
    <a:masterClrMapping/>
  </p:clrMapOvr>
  <p:transition p14:dur="100">
    <p:cu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running copy">
  <p:cSld name="Title + running copy">
    <p:spTree>
      <p:nvGrpSpPr>
        <p:cNvPr id="30" name="Shape 30"/>
        <p:cNvGrpSpPr/>
        <p:nvPr/>
      </p:nvGrpSpPr>
      <p:grpSpPr>
        <a:xfrm>
          <a:off x="0" y="0"/>
          <a:ext cx="0" cy="0"/>
          <a:chOff x="0" y="0"/>
          <a:chExt cx="0" cy="0"/>
        </a:xfrm>
      </p:grpSpPr>
      <p:sp>
        <p:nvSpPr>
          <p:cNvPr id="31" name="Google Shape;31;p29"/>
          <p:cNvSpPr txBox="1"/>
          <p:nvPr>
            <p:ph type="title"/>
          </p:nvPr>
        </p:nvSpPr>
        <p:spPr>
          <a:xfrm>
            <a:off x="304800" y="609600"/>
            <a:ext cx="10972800" cy="914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sp>
        <p:nvSpPr>
          <p:cNvPr id="32" name="Google Shape;32;p29"/>
          <p:cNvSpPr txBox="1"/>
          <p:nvPr>
            <p:ph idx="1" type="body"/>
          </p:nvPr>
        </p:nvSpPr>
        <p:spPr>
          <a:xfrm>
            <a:off x="609600" y="1604155"/>
            <a:ext cx="10972800" cy="510144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80"/>
              </a:spcBef>
              <a:spcAft>
                <a:spcPts val="0"/>
              </a:spcAft>
              <a:buClr>
                <a:srgbClr val="800000"/>
              </a:buClr>
              <a:buSzPts val="2400"/>
              <a:buFont typeface="Open Sans"/>
              <a:buNone/>
              <a:defRPr b="0" i="0" sz="2400" u="none" cap="none" strike="noStrike">
                <a:solidFill>
                  <a:srgbClr val="595959"/>
                </a:solidFill>
                <a:latin typeface="Open Sans"/>
                <a:ea typeface="Open Sans"/>
                <a:cs typeface="Open Sans"/>
                <a:sym typeface="Open Sans"/>
              </a:defRPr>
            </a:lvl1pPr>
            <a:lvl2pPr indent="-228600" lvl="1" marL="914400" marR="0" rtl="0" algn="l">
              <a:lnSpc>
                <a:spcPct val="100000"/>
              </a:lnSpc>
              <a:spcBef>
                <a:spcPts val="400"/>
              </a:spcBef>
              <a:spcAft>
                <a:spcPts val="0"/>
              </a:spcAft>
              <a:buClr>
                <a:srgbClr val="063052"/>
              </a:buClr>
              <a:buSzPts val="1600"/>
              <a:buFont typeface="Noto Sans Symbols"/>
              <a:buNone/>
              <a:defRPr b="0" i="0" sz="2000" u="none" cap="none" strike="noStrike">
                <a:solidFill>
                  <a:srgbClr val="595959"/>
                </a:solidFill>
                <a:latin typeface="Open Sans"/>
                <a:ea typeface="Open Sans"/>
                <a:cs typeface="Open Sans"/>
                <a:sym typeface="Open Sans"/>
              </a:defRPr>
            </a:lvl2pPr>
            <a:lvl3pPr indent="-228600" lvl="2" marL="1371600" marR="0" rtl="0" algn="l">
              <a:lnSpc>
                <a:spcPct val="100000"/>
              </a:lnSpc>
              <a:spcBef>
                <a:spcPts val="360"/>
              </a:spcBef>
              <a:spcAft>
                <a:spcPts val="0"/>
              </a:spcAft>
              <a:buClr>
                <a:srgbClr val="800000"/>
              </a:buClr>
              <a:buSzPts val="1800"/>
              <a:buFont typeface="Open Sans"/>
              <a:buNone/>
              <a:defRPr b="0" i="0" sz="1800" u="none" cap="none" strike="noStrike">
                <a:solidFill>
                  <a:srgbClr val="595959"/>
                </a:solidFill>
                <a:latin typeface="Open Sans"/>
                <a:ea typeface="Open Sans"/>
                <a:cs typeface="Open Sans"/>
                <a:sym typeface="Open Sans"/>
              </a:defRPr>
            </a:lvl3pPr>
            <a:lvl4pPr indent="-228600" lvl="3" marL="1828800" marR="0" rtl="0" algn="l">
              <a:lnSpc>
                <a:spcPct val="100000"/>
              </a:lnSpc>
              <a:spcBef>
                <a:spcPts val="320"/>
              </a:spcBef>
              <a:spcAft>
                <a:spcPts val="0"/>
              </a:spcAft>
              <a:buClr>
                <a:schemeClr val="dk1"/>
              </a:buClr>
              <a:buSzPts val="1600"/>
              <a:buFont typeface="Noto Sans Symbols"/>
              <a:buNone/>
              <a:defRPr b="0" i="0" sz="1600" u="none" cap="none" strike="noStrike">
                <a:solidFill>
                  <a:srgbClr val="595959"/>
                </a:solidFill>
                <a:latin typeface="Open Sans"/>
                <a:ea typeface="Open Sans"/>
                <a:cs typeface="Open Sans"/>
                <a:sym typeface="Open Sans"/>
              </a:defRPr>
            </a:lvl4pPr>
            <a:lvl5pPr indent="-228600" lvl="4" marL="2286000" marR="0" rtl="0" algn="l">
              <a:lnSpc>
                <a:spcPct val="100000"/>
              </a:lnSpc>
              <a:spcBef>
                <a:spcPts val="320"/>
              </a:spcBef>
              <a:spcAft>
                <a:spcPts val="0"/>
              </a:spcAft>
              <a:buClr>
                <a:srgbClr val="800000"/>
              </a:buClr>
              <a:buSzPts val="1600"/>
              <a:buFont typeface="Courier New"/>
              <a:buNone/>
              <a:defRPr b="0" i="0" sz="16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6pPr>
            <a:lvl7pPr indent="-355600" lvl="6" marL="32004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7pPr>
            <a:lvl8pPr indent="-355600" lvl="7" marL="36576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8pPr>
            <a:lvl9pPr indent="-355600" lvl="8" marL="4114800" marR="0" rtl="0" algn="l">
              <a:lnSpc>
                <a:spcPct val="100000"/>
              </a:lnSpc>
              <a:spcBef>
                <a:spcPts val="400"/>
              </a:spcBef>
              <a:spcAft>
                <a:spcPts val="0"/>
              </a:spcAft>
              <a:buClr>
                <a:srgbClr val="800000"/>
              </a:buClr>
              <a:buSzPts val="2000"/>
              <a:buFont typeface="Arial Black"/>
              <a:buChar char="►"/>
              <a:defRPr b="0" i="0" sz="2000" u="none" cap="none" strike="noStrike">
                <a:solidFill>
                  <a:srgbClr val="063052"/>
                </a:solidFill>
                <a:latin typeface="Arial"/>
                <a:ea typeface="Arial"/>
                <a:cs typeface="Arial"/>
                <a:sym typeface="Arial"/>
              </a:defRPr>
            </a:lvl9pPr>
          </a:lstStyle>
          <a:p/>
        </p:txBody>
      </p:sp>
      <p:cxnSp>
        <p:nvCxnSpPr>
          <p:cNvPr id="33" name="Google Shape;33;p29"/>
          <p:cNvCxnSpPr/>
          <p:nvPr/>
        </p:nvCxnSpPr>
        <p:spPr>
          <a:xfrm>
            <a:off x="406400" y="1256580"/>
            <a:ext cx="711200" cy="0"/>
          </a:xfrm>
          <a:prstGeom prst="straightConnector1">
            <a:avLst/>
          </a:prstGeom>
          <a:noFill/>
          <a:ln cap="flat" cmpd="sng" w="28575">
            <a:solidFill>
              <a:srgbClr val="800000"/>
            </a:solidFill>
            <a:prstDash val="solid"/>
            <a:round/>
            <a:headEnd len="sm" w="sm" type="none"/>
            <a:tailEnd len="sm" w="sm" type="none"/>
          </a:ln>
        </p:spPr>
      </p:cxnSp>
    </p:spTree>
  </p:cSld>
  <p:clrMapOvr>
    <a:masterClrMapping/>
  </p:clrMapOvr>
  <p:transition p14:dur="100">
    <p:cu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ictures" showMasterSp="0">
  <p:cSld name="Title &amp; Pictures">
    <p:spTree>
      <p:nvGrpSpPr>
        <p:cNvPr id="34" name="Shape 34"/>
        <p:cNvGrpSpPr/>
        <p:nvPr/>
      </p:nvGrpSpPr>
      <p:grpSpPr>
        <a:xfrm>
          <a:off x="0" y="0"/>
          <a:ext cx="0" cy="0"/>
          <a:chOff x="0" y="0"/>
          <a:chExt cx="0" cy="0"/>
        </a:xfrm>
      </p:grpSpPr>
      <p:sp>
        <p:nvSpPr>
          <p:cNvPr id="35" name="Google Shape;35;p30"/>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0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rgbClr val="063052"/>
                </a:solidFill>
                <a:latin typeface="Arial"/>
                <a:ea typeface="Arial"/>
                <a:cs typeface="Arial"/>
                <a:sym typeface="Arial"/>
              </a:defRPr>
            </a:lvl9pPr>
          </a:lstStyle>
          <a:p/>
        </p:txBody>
      </p:sp>
      <p:cxnSp>
        <p:nvCxnSpPr>
          <p:cNvPr id="36" name="Google Shape;36;p30"/>
          <p:cNvCxnSpPr/>
          <p:nvPr/>
        </p:nvCxnSpPr>
        <p:spPr>
          <a:xfrm>
            <a:off x="406400" y="1256580"/>
            <a:ext cx="711200" cy="0"/>
          </a:xfrm>
          <a:prstGeom prst="straightConnector1">
            <a:avLst/>
          </a:prstGeom>
          <a:noFill/>
          <a:ln cap="flat" cmpd="sng" w="28575">
            <a:solidFill>
              <a:srgbClr val="800000"/>
            </a:solidFill>
            <a:prstDash val="solid"/>
            <a:round/>
            <a:headEnd len="sm" w="sm" type="none"/>
            <a:tailEnd len="sm" w="sm" type="none"/>
          </a:ln>
        </p:spPr>
      </p:cxnSp>
      <p:pic>
        <p:nvPicPr>
          <p:cNvPr id="37" name="Google Shape;37;p30"/>
          <p:cNvPicPr preferRelativeResize="0"/>
          <p:nvPr/>
        </p:nvPicPr>
        <p:blipFill rotWithShape="1">
          <a:blip r:embed="rId2">
            <a:alphaModFix/>
          </a:blip>
          <a:srcRect b="0" l="0" r="0" t="0"/>
          <a:stretch/>
        </p:blipFill>
        <p:spPr>
          <a:xfrm>
            <a:off x="10210800" y="114301"/>
            <a:ext cx="1801368" cy="411480"/>
          </a:xfrm>
          <a:prstGeom prst="rect">
            <a:avLst/>
          </a:prstGeom>
          <a:noFill/>
          <a:ln>
            <a:noFill/>
          </a:ln>
        </p:spPr>
      </p:pic>
    </p:spTree>
  </p:cSld>
  <p:clrMapOvr>
    <a:masterClrMapping/>
  </p:clrMapOvr>
  <p:transition p14:dur="100">
    <p:cu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s only" showMasterSp="0">
  <p:cSld name="Pictures only">
    <p:spTree>
      <p:nvGrpSpPr>
        <p:cNvPr id="38" name="Shape 38"/>
        <p:cNvGrpSpPr/>
        <p:nvPr/>
      </p:nvGrpSpPr>
      <p:grpSpPr>
        <a:xfrm>
          <a:off x="0" y="0"/>
          <a:ext cx="0" cy="0"/>
          <a:chOff x="0" y="0"/>
          <a:chExt cx="0" cy="0"/>
        </a:xfrm>
      </p:grpSpPr>
      <p:pic>
        <p:nvPicPr>
          <p:cNvPr id="39" name="Google Shape;39;p31"/>
          <p:cNvPicPr preferRelativeResize="0"/>
          <p:nvPr/>
        </p:nvPicPr>
        <p:blipFill rotWithShape="1">
          <a:blip r:embed="rId2">
            <a:alphaModFix/>
          </a:blip>
          <a:srcRect b="0" l="0" r="0" t="0"/>
          <a:stretch/>
        </p:blipFill>
        <p:spPr>
          <a:xfrm>
            <a:off x="10210800" y="114301"/>
            <a:ext cx="1801368" cy="411480"/>
          </a:xfrm>
          <a:prstGeom prst="rect">
            <a:avLst/>
          </a:prstGeom>
          <a:noFill/>
          <a:ln>
            <a:noFill/>
          </a:ln>
        </p:spPr>
      </p:pic>
    </p:spTree>
  </p:cSld>
  <p:clrMapOvr>
    <a:masterClrMapping/>
  </p:clrMapOvr>
  <p:transition p14:dur="100">
    <p:cut/>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6D5D7">
            <a:alpha val="63921"/>
          </a:srgbClr>
        </a:solidFill>
      </p:bgPr>
    </p:bg>
    <p:spTree>
      <p:nvGrpSpPr>
        <p:cNvPr id="9" name="Shape 9"/>
        <p:cNvGrpSpPr/>
        <p:nvPr/>
      </p:nvGrpSpPr>
      <p:grpSpPr>
        <a:xfrm>
          <a:off x="0" y="0"/>
          <a:ext cx="0" cy="0"/>
          <a:chOff x="0" y="0"/>
          <a:chExt cx="0" cy="0"/>
        </a:xfrm>
      </p:grpSpPr>
      <p:pic>
        <p:nvPicPr>
          <p:cNvPr id="10" name="Google Shape;10;p24"/>
          <p:cNvPicPr preferRelativeResize="0"/>
          <p:nvPr/>
        </p:nvPicPr>
        <p:blipFill rotWithShape="1">
          <a:blip r:embed="rId1">
            <a:alphaModFix/>
          </a:blip>
          <a:srcRect b="0" l="0" r="0" t="0"/>
          <a:stretch/>
        </p:blipFill>
        <p:spPr>
          <a:xfrm>
            <a:off x="10210800" y="114301"/>
            <a:ext cx="1801368" cy="4114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p14:dur="100">
    <p:cu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District Executive Committee Meeting</a:t>
            </a:r>
            <a:endParaRPr/>
          </a:p>
        </p:txBody>
      </p:sp>
      <p:sp>
        <p:nvSpPr>
          <p:cNvPr id="46" name="Google Shape;46;p1"/>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rPr lang="en-US"/>
              <a:t>26 February 2022</a:t>
            </a:r>
            <a:endParaRPr/>
          </a:p>
        </p:txBody>
      </p:sp>
    </p:spTree>
  </p:cSld>
  <p:clrMapOvr>
    <a:masterClrMapping/>
  </p:clrMapOvr>
  <p:transition p14:dur="100">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Agenda</a:t>
            </a:r>
            <a:endParaRPr/>
          </a:p>
        </p:txBody>
      </p:sp>
      <p:pic>
        <p:nvPicPr>
          <p:cNvPr id="109" name="Google Shape;109;p4"/>
          <p:cNvPicPr preferRelativeResize="0"/>
          <p:nvPr/>
        </p:nvPicPr>
        <p:blipFill>
          <a:blip r:embed="rId3">
            <a:alphaModFix/>
          </a:blip>
          <a:stretch>
            <a:fillRect/>
          </a:stretch>
        </p:blipFill>
        <p:spPr>
          <a:xfrm>
            <a:off x="2964201" y="716800"/>
            <a:ext cx="6162000" cy="6062100"/>
          </a:xfrm>
          <a:prstGeom prst="rect">
            <a:avLst/>
          </a:prstGeom>
          <a:noFill/>
          <a:ln>
            <a:noFill/>
          </a:ln>
        </p:spPr>
      </p:pic>
    </p:spTree>
  </p:cSld>
  <p:clrMapOvr>
    <a:masterClrMapping/>
  </p:clrMapOvr>
  <p:transition p14:dur="100">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9"/>
          <p:cNvSpPr txBox="1"/>
          <p:nvPr>
            <p:ph type="title"/>
          </p:nvPr>
        </p:nvSpPr>
        <p:spPr>
          <a:xfrm>
            <a:off x="0" y="3200400"/>
            <a:ext cx="121920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Recommendation to fill District Officer Vacancies</a:t>
            </a:r>
            <a:endParaRPr/>
          </a:p>
        </p:txBody>
      </p:sp>
    </p:spTree>
  </p:cSld>
  <p:clrMapOvr>
    <a:masterClrMapping/>
  </p:clrMapOvr>
  <p:transition p14:dur="100">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0"/>
          <p:cNvSpPr txBox="1"/>
          <p:nvPr>
            <p:ph type="title"/>
          </p:nvPr>
        </p:nvSpPr>
        <p:spPr>
          <a:xfrm>
            <a:off x="304800" y="609600"/>
            <a:ext cx="10972800" cy="76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Appointments </a:t>
            </a:r>
            <a:endParaRPr/>
          </a:p>
        </p:txBody>
      </p:sp>
      <p:sp>
        <p:nvSpPr>
          <p:cNvPr id="121" name="Google Shape;121;p10"/>
          <p:cNvSpPr txBox="1"/>
          <p:nvPr/>
        </p:nvSpPr>
        <p:spPr>
          <a:xfrm>
            <a:off x="609600" y="1600205"/>
            <a:ext cx="10972800" cy="5101500"/>
          </a:xfrm>
          <a:prstGeom prst="rect">
            <a:avLst/>
          </a:prstGeom>
          <a:noFill/>
          <a:ln>
            <a:noFill/>
          </a:ln>
        </p:spPr>
        <p:txBody>
          <a:bodyPr anchorCtr="0" anchor="t" bIns="45700" lIns="91425" spcFirstLastPara="1" rIns="91425" wrap="square" tIns="45700">
            <a:normAutofit/>
          </a:bodyPr>
          <a:lstStyle/>
          <a:p>
            <a:pPr indent="-221361" lvl="0" marL="342900" marR="0" rtl="0" algn="l">
              <a:lnSpc>
                <a:spcPct val="100000"/>
              </a:lnSpc>
              <a:spcBef>
                <a:spcPts val="440"/>
              </a:spcBef>
              <a:spcAft>
                <a:spcPts val="0"/>
              </a:spcAft>
              <a:buClr>
                <a:srgbClr val="800000"/>
              </a:buClr>
              <a:buSzPts val="1914"/>
              <a:buFont typeface="Open Sans"/>
              <a:buNone/>
            </a:pPr>
            <a:r>
              <a:t/>
            </a:r>
            <a:endParaRPr b="0" i="0" sz="1400" u="none" cap="none" strike="noStrike">
              <a:solidFill>
                <a:srgbClr val="000000"/>
              </a:solidFill>
              <a:latin typeface="Arial"/>
              <a:ea typeface="Arial"/>
              <a:cs typeface="Arial"/>
              <a:sym typeface="Arial"/>
            </a:endParaRPr>
          </a:p>
          <a:p>
            <a:pPr indent="-221361" lvl="0" marL="342900" marR="0" rtl="0" algn="l">
              <a:lnSpc>
                <a:spcPct val="100000"/>
              </a:lnSpc>
              <a:spcBef>
                <a:spcPts val="440"/>
              </a:spcBef>
              <a:spcAft>
                <a:spcPts val="0"/>
              </a:spcAft>
              <a:buClr>
                <a:srgbClr val="800000"/>
              </a:buClr>
              <a:buSzPts val="1914"/>
              <a:buFont typeface="Open Sans"/>
              <a:buNone/>
            </a:pPr>
            <a:r>
              <a:t/>
            </a:r>
            <a:endParaRPr b="0" i="0" sz="2200" u="none" cap="none" strike="noStrike">
              <a:solidFill>
                <a:schemeClr val="dk1"/>
              </a:solidFill>
              <a:latin typeface="Open Sans"/>
              <a:ea typeface="Open Sans"/>
              <a:cs typeface="Open Sans"/>
              <a:sym typeface="Open Sans"/>
            </a:endParaRPr>
          </a:p>
          <a:p>
            <a:pPr indent="-221361" lvl="0" marL="342900" marR="0" rtl="0" algn="l">
              <a:lnSpc>
                <a:spcPct val="100000"/>
              </a:lnSpc>
              <a:spcBef>
                <a:spcPts val="440"/>
              </a:spcBef>
              <a:spcAft>
                <a:spcPts val="0"/>
              </a:spcAft>
              <a:buClr>
                <a:srgbClr val="800000"/>
              </a:buClr>
              <a:buSzPts val="1914"/>
              <a:buFont typeface="Open Sans"/>
              <a:buNone/>
            </a:pPr>
            <a:r>
              <a:t/>
            </a:r>
            <a:endParaRPr b="0" i="0" sz="2200" u="none" cap="none" strike="noStrike">
              <a:solidFill>
                <a:schemeClr val="dk1"/>
              </a:solidFill>
              <a:latin typeface="Open Sans"/>
              <a:ea typeface="Open Sans"/>
              <a:cs typeface="Open Sans"/>
              <a:sym typeface="Open Sans"/>
            </a:endParaRPr>
          </a:p>
        </p:txBody>
      </p:sp>
      <p:sp>
        <p:nvSpPr>
          <p:cNvPr id="122" name="Google Shape;122;p10"/>
          <p:cNvSpPr txBox="1"/>
          <p:nvPr/>
        </p:nvSpPr>
        <p:spPr>
          <a:xfrm>
            <a:off x="361425" y="1513325"/>
            <a:ext cx="400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a:p>
        </p:txBody>
      </p:sp>
      <p:graphicFrame>
        <p:nvGraphicFramePr>
          <p:cNvPr id="123" name="Google Shape;123;p10"/>
          <p:cNvGraphicFramePr/>
          <p:nvPr/>
        </p:nvGraphicFramePr>
        <p:xfrm>
          <a:off x="2233150" y="2608225"/>
          <a:ext cx="3000000" cy="3000000"/>
        </p:xfrm>
        <a:graphic>
          <a:graphicData uri="http://schemas.openxmlformats.org/drawingml/2006/table">
            <a:tbl>
              <a:tblPr>
                <a:noFill/>
                <a:tableStyleId>{D1D65179-0348-4685-B94D-FD59F16480B2}</a:tableStyleId>
              </a:tblPr>
              <a:tblGrid>
                <a:gridCol w="1304125"/>
                <a:gridCol w="1304125"/>
                <a:gridCol w="1304125"/>
                <a:gridCol w="1304125"/>
              </a:tblGrid>
              <a:tr h="768800">
                <a:tc>
                  <a:txBody>
                    <a:bodyPr/>
                    <a:lstStyle/>
                    <a:p>
                      <a:pPr indent="0" lvl="0" marL="0" rtl="0" algn="r">
                        <a:lnSpc>
                          <a:spcPct val="115000"/>
                        </a:lnSpc>
                        <a:spcBef>
                          <a:spcPts val="0"/>
                        </a:spcBef>
                        <a:spcAft>
                          <a:spcPts val="0"/>
                        </a:spcAft>
                        <a:buNone/>
                      </a:pPr>
                      <a:r>
                        <a:rPr lang="en-US"/>
                        <a:t>47</a:t>
                      </a:r>
                      <a:endParaRPr/>
                    </a:p>
                  </a:txBody>
                  <a:tcPr marT="91425" marB="91425" marR="91425" marL="91425"/>
                </a:tc>
                <a:tc>
                  <a:txBody>
                    <a:bodyPr/>
                    <a:lstStyle/>
                    <a:p>
                      <a:pPr indent="0" lvl="0" marL="0" rtl="0" algn="l">
                        <a:spcBef>
                          <a:spcPts val="0"/>
                        </a:spcBef>
                        <a:spcAft>
                          <a:spcPts val="0"/>
                        </a:spcAft>
                        <a:buNone/>
                      </a:pPr>
                      <a:r>
                        <a:rPr lang="en-US"/>
                        <a:t>L</a:t>
                      </a:r>
                      <a:endParaRPr/>
                    </a:p>
                  </a:txBody>
                  <a:tcPr marT="91425" marB="91425" marR="91425" marL="91425"/>
                </a:tc>
                <a:tc>
                  <a:txBody>
                    <a:bodyPr/>
                    <a:lstStyle/>
                    <a:p>
                      <a:pPr indent="0" lvl="0" marL="0" rtl="0" algn="l">
                        <a:spcBef>
                          <a:spcPts val="0"/>
                        </a:spcBef>
                        <a:spcAft>
                          <a:spcPts val="0"/>
                        </a:spcAft>
                        <a:buNone/>
                      </a:pPr>
                      <a:r>
                        <a:rPr lang="en-US"/>
                        <a:t>Shah</a:t>
                      </a:r>
                      <a:endParaRPr/>
                    </a:p>
                  </a:txBody>
                  <a:tcPr marT="91425" marB="91425" marR="91425" marL="91425"/>
                </a:tc>
                <a:tc>
                  <a:txBody>
                    <a:bodyPr/>
                    <a:lstStyle/>
                    <a:p>
                      <a:pPr indent="0" lvl="0" marL="0" rtl="0" algn="l">
                        <a:spcBef>
                          <a:spcPts val="0"/>
                        </a:spcBef>
                        <a:spcAft>
                          <a:spcPts val="0"/>
                        </a:spcAft>
                        <a:buNone/>
                      </a:pPr>
                      <a:r>
                        <a:rPr lang="en-US"/>
                        <a:t>Sushil</a:t>
                      </a:r>
                      <a:endParaRPr/>
                    </a:p>
                  </a:txBody>
                  <a:tcPr marT="91425" marB="91425" marR="91425" marL="91425"/>
                </a:tc>
              </a:tr>
              <a:tr h="768800">
                <a:tc>
                  <a:txBody>
                    <a:bodyPr/>
                    <a:lstStyle/>
                    <a:p>
                      <a:pPr indent="0" lvl="0" marL="0" rtl="0" algn="r">
                        <a:lnSpc>
                          <a:spcPct val="115000"/>
                        </a:lnSpc>
                        <a:spcBef>
                          <a:spcPts val="0"/>
                        </a:spcBef>
                        <a:spcAft>
                          <a:spcPts val="0"/>
                        </a:spcAft>
                        <a:buNone/>
                      </a:pPr>
                      <a:r>
                        <a:rPr lang="en-US"/>
                        <a:t>31</a:t>
                      </a:r>
                      <a:endParaRPr/>
                    </a:p>
                  </a:txBody>
                  <a:tcPr marT="91425" marB="91425" marR="91425" marL="91425"/>
                </a:tc>
                <a:tc>
                  <a:txBody>
                    <a:bodyPr/>
                    <a:lstStyle/>
                    <a:p>
                      <a:pPr indent="0" lvl="0" marL="0" rtl="0" algn="l">
                        <a:spcBef>
                          <a:spcPts val="0"/>
                        </a:spcBef>
                        <a:spcAft>
                          <a:spcPts val="0"/>
                        </a:spcAft>
                        <a:buNone/>
                      </a:pPr>
                      <a:r>
                        <a:rPr lang="en-US"/>
                        <a:t>K</a:t>
                      </a:r>
                      <a:endParaRPr/>
                    </a:p>
                  </a:txBody>
                  <a:tcPr marT="91425" marB="91425" marR="91425" marL="91425"/>
                </a:tc>
                <a:tc>
                  <a:txBody>
                    <a:bodyPr/>
                    <a:lstStyle/>
                    <a:p>
                      <a:pPr indent="0" lvl="0" marL="0" rtl="0" algn="l">
                        <a:spcBef>
                          <a:spcPts val="0"/>
                        </a:spcBef>
                        <a:spcAft>
                          <a:spcPts val="0"/>
                        </a:spcAft>
                        <a:buNone/>
                      </a:pPr>
                      <a:r>
                        <a:rPr lang="en-US"/>
                        <a:t>Johnson</a:t>
                      </a:r>
                      <a:endParaRPr/>
                    </a:p>
                  </a:txBody>
                  <a:tcPr marT="91425" marB="91425" marR="91425" marL="91425"/>
                </a:tc>
                <a:tc>
                  <a:txBody>
                    <a:bodyPr/>
                    <a:lstStyle/>
                    <a:p>
                      <a:pPr indent="0" lvl="0" marL="0" rtl="0" algn="l">
                        <a:spcBef>
                          <a:spcPts val="0"/>
                        </a:spcBef>
                        <a:spcAft>
                          <a:spcPts val="0"/>
                        </a:spcAft>
                        <a:buNone/>
                      </a:pPr>
                      <a:r>
                        <a:rPr lang="en-US"/>
                        <a:t>Almeric</a:t>
                      </a:r>
                      <a:endParaRPr/>
                    </a:p>
                  </a:txBody>
                  <a:tcPr marT="91425" marB="91425" marR="91425" marL="91425"/>
                </a:tc>
              </a:tr>
            </a:tbl>
          </a:graphicData>
        </a:graphic>
      </p:graphicFrame>
    </p:spTree>
  </p:cSld>
  <p:clrMapOvr>
    <a:masterClrMapping/>
  </p:clrMapOvr>
  <p:transition p14:dur="100">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2"/>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Finance and Expenses Update</a:t>
            </a:r>
            <a:endParaRPr/>
          </a:p>
        </p:txBody>
      </p:sp>
      <p:sp>
        <p:nvSpPr>
          <p:cNvPr id="130" name="Google Shape;130;p12"/>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3"/>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District Alignment</a:t>
            </a:r>
            <a:endParaRPr/>
          </a:p>
        </p:txBody>
      </p:sp>
      <p:sp>
        <p:nvSpPr>
          <p:cNvPr id="137" name="Google Shape;137;p13"/>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Progress Reports</a:t>
            </a:r>
            <a:endParaRPr/>
          </a:p>
        </p:txBody>
      </p:sp>
      <p:sp>
        <p:nvSpPr>
          <p:cNvPr id="144" name="Google Shape;144;p11"/>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9" name="Shape 149"/>
        <p:cNvGrpSpPr/>
        <p:nvPr/>
      </p:nvGrpSpPr>
      <p:grpSpPr>
        <a:xfrm>
          <a:off x="0" y="0"/>
          <a:ext cx="0" cy="0"/>
          <a:chOff x="0" y="0"/>
          <a:chExt cx="0" cy="0"/>
        </a:xfrm>
      </p:grpSpPr>
      <p:sp>
        <p:nvSpPr>
          <p:cNvPr id="150" name="Google Shape;150;p15"/>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Virtual Coffee Break (10 min)</a:t>
            </a:r>
            <a:endParaRPr/>
          </a:p>
        </p:txBody>
      </p:sp>
      <p:sp>
        <p:nvSpPr>
          <p:cNvPr id="151" name="Google Shape;151;p15"/>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rPr lang="en-US"/>
              <a:t>Back at 11:XX</a:t>
            </a:r>
            <a:endParaRPr/>
          </a:p>
        </p:txBody>
      </p:sp>
    </p:spTree>
  </p:cSld>
  <p:clrMapOvr>
    <a:masterClrMapping/>
  </p:clrMapOvr>
  <p:transition p14:dur="100">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District Conference Update</a:t>
            </a:r>
            <a:endParaRPr/>
          </a:p>
        </p:txBody>
      </p:sp>
      <p:sp>
        <p:nvSpPr>
          <p:cNvPr id="158" name="Google Shape;158;p16"/>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4"/>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District Leadership Committee </a:t>
            </a:r>
            <a:endParaRPr/>
          </a:p>
          <a:p>
            <a:pPr indent="0" lvl="0" marL="0" rtl="0" algn="ctr">
              <a:lnSpc>
                <a:spcPct val="100000"/>
              </a:lnSpc>
              <a:spcBef>
                <a:spcPts val="0"/>
              </a:spcBef>
              <a:spcAft>
                <a:spcPts val="0"/>
              </a:spcAft>
              <a:buSzPts val="1400"/>
              <a:buNone/>
            </a:pPr>
            <a:r>
              <a:rPr lang="en-US"/>
              <a:t>&amp; Area Director elections</a:t>
            </a:r>
            <a:endParaRPr/>
          </a:p>
        </p:txBody>
      </p:sp>
    </p:spTree>
  </p:cSld>
  <p:clrMapOvr>
    <a:masterClrMapping/>
  </p:clrMapOvr>
  <p:transition p14:dur="100">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Advanced Motions</a:t>
            </a:r>
            <a:endParaRPr/>
          </a:p>
        </p:txBody>
      </p:sp>
      <p:sp>
        <p:nvSpPr>
          <p:cNvPr id="171" name="Google Shape;171;p19"/>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txBox="1"/>
          <p:nvPr>
            <p:ph type="title"/>
          </p:nvPr>
        </p:nvSpPr>
        <p:spPr>
          <a:xfrm>
            <a:off x="304800" y="609600"/>
            <a:ext cx="10972800" cy="838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Housekeeping</a:t>
            </a:r>
            <a:endParaRPr/>
          </a:p>
        </p:txBody>
      </p:sp>
      <p:sp>
        <p:nvSpPr>
          <p:cNvPr id="53" name="Google Shape;53;p2"/>
          <p:cNvSpPr txBox="1"/>
          <p:nvPr>
            <p:ph idx="1" type="body"/>
          </p:nvPr>
        </p:nvSpPr>
        <p:spPr>
          <a:xfrm>
            <a:off x="152400" y="1600200"/>
            <a:ext cx="5791200" cy="5181600"/>
          </a:xfrm>
          <a:prstGeom prst="rect">
            <a:avLst/>
          </a:prstGeom>
          <a:noFill/>
          <a:ln>
            <a:noFill/>
          </a:ln>
        </p:spPr>
        <p:txBody>
          <a:bodyPr anchorCtr="0" anchor="t" bIns="45700" lIns="91425" spcFirstLastPara="1" rIns="91425" wrap="square" tIns="45700">
            <a:normAutofit fontScale="92500" lnSpcReduction="20000"/>
          </a:bodyPr>
          <a:lstStyle/>
          <a:p>
            <a:pPr indent="-228629" lvl="0" marL="228600" rtl="0" algn="l">
              <a:lnSpc>
                <a:spcPct val="90000"/>
              </a:lnSpc>
              <a:spcBef>
                <a:spcPts val="0"/>
              </a:spcBef>
              <a:spcAft>
                <a:spcPts val="0"/>
              </a:spcAft>
              <a:buSzPct val="94054"/>
              <a:buFont typeface="Open Sans"/>
              <a:buChar char="▸"/>
            </a:pPr>
            <a:r>
              <a:rPr b="1" lang="en-US" sz="1900"/>
              <a:t>Rename yourself as follows:</a:t>
            </a:r>
            <a:endParaRPr/>
          </a:p>
          <a:p>
            <a:pPr indent="-330228" lvl="1" marL="914400" rtl="0" algn="l">
              <a:lnSpc>
                <a:spcPct val="90000"/>
              </a:lnSpc>
              <a:spcBef>
                <a:spcPts val="400"/>
              </a:spcBef>
              <a:spcAft>
                <a:spcPts val="0"/>
              </a:spcAft>
              <a:buSzPct val="91038"/>
              <a:buChar char="▪"/>
            </a:pPr>
            <a:r>
              <a:rPr lang="en-US" sz="1900"/>
              <a:t>District Leadership Team</a:t>
            </a:r>
            <a:endParaRPr/>
          </a:p>
          <a:p>
            <a:pPr indent="-355636" lvl="2" marL="1371600" rtl="0" algn="l">
              <a:lnSpc>
                <a:spcPct val="90000"/>
              </a:lnSpc>
              <a:spcBef>
                <a:spcPts val="400"/>
              </a:spcBef>
              <a:spcAft>
                <a:spcPts val="0"/>
              </a:spcAft>
              <a:buSzPct val="113798"/>
              <a:buChar char="•"/>
            </a:pPr>
            <a:r>
              <a:rPr lang="en-US" sz="1900"/>
              <a:t>[Role Acronym][Space][Full Name]</a:t>
            </a:r>
            <a:endParaRPr/>
          </a:p>
          <a:p>
            <a:pPr indent="-355636" lvl="2" marL="1371600" rtl="0" algn="l">
              <a:lnSpc>
                <a:spcPct val="90000"/>
              </a:lnSpc>
              <a:spcBef>
                <a:spcPts val="400"/>
              </a:spcBef>
              <a:spcAft>
                <a:spcPts val="0"/>
              </a:spcAft>
              <a:buSzPct val="113798"/>
              <a:buChar char="•"/>
            </a:pPr>
            <a:r>
              <a:rPr lang="en-US" sz="1900"/>
              <a:t>Eg: DD Helena Boden-Brewer</a:t>
            </a:r>
            <a:endParaRPr/>
          </a:p>
          <a:p>
            <a:pPr indent="0" lvl="2" marL="914400" rtl="0" algn="l">
              <a:lnSpc>
                <a:spcPct val="90000"/>
              </a:lnSpc>
              <a:spcBef>
                <a:spcPts val="400"/>
              </a:spcBef>
              <a:spcAft>
                <a:spcPts val="0"/>
              </a:spcAft>
              <a:buSzPct val="113798"/>
              <a:buNone/>
            </a:pPr>
            <a:r>
              <a:t/>
            </a:r>
            <a:endParaRPr sz="1900"/>
          </a:p>
          <a:p>
            <a:pPr indent="-330228" lvl="1" marL="914400" rtl="0" algn="l">
              <a:lnSpc>
                <a:spcPct val="90000"/>
              </a:lnSpc>
              <a:spcBef>
                <a:spcPts val="400"/>
              </a:spcBef>
              <a:spcAft>
                <a:spcPts val="0"/>
              </a:spcAft>
              <a:buSzPct val="91038"/>
              <a:buChar char="▪"/>
            </a:pPr>
            <a:r>
              <a:rPr lang="en-US" sz="1900"/>
              <a:t>Division Directors</a:t>
            </a:r>
            <a:endParaRPr/>
          </a:p>
          <a:p>
            <a:pPr indent="-355636" lvl="2" marL="1371600" rtl="0" algn="l">
              <a:lnSpc>
                <a:spcPct val="90000"/>
              </a:lnSpc>
              <a:spcBef>
                <a:spcPts val="400"/>
              </a:spcBef>
              <a:spcAft>
                <a:spcPts val="0"/>
              </a:spcAft>
              <a:buSzPct val="113798"/>
              <a:buChar char="•"/>
            </a:pPr>
            <a:r>
              <a:rPr lang="en-US" sz="1900"/>
              <a:t>[Division][Space][Full Name]</a:t>
            </a:r>
            <a:endParaRPr/>
          </a:p>
          <a:p>
            <a:pPr indent="-355636" lvl="2" marL="1371600" rtl="0" algn="l">
              <a:lnSpc>
                <a:spcPct val="90000"/>
              </a:lnSpc>
              <a:spcBef>
                <a:spcPts val="400"/>
              </a:spcBef>
              <a:spcAft>
                <a:spcPts val="0"/>
              </a:spcAft>
              <a:buSzPct val="113798"/>
              <a:buChar char="•"/>
            </a:pPr>
            <a:r>
              <a:rPr lang="en-US" sz="1900"/>
              <a:t>Eg: C Michaela Talbot</a:t>
            </a:r>
            <a:endParaRPr/>
          </a:p>
          <a:p>
            <a:pPr indent="0" lvl="2" marL="914400" rtl="0" algn="l">
              <a:lnSpc>
                <a:spcPct val="90000"/>
              </a:lnSpc>
              <a:spcBef>
                <a:spcPts val="400"/>
              </a:spcBef>
              <a:spcAft>
                <a:spcPts val="0"/>
              </a:spcAft>
              <a:buSzPct val="113798"/>
              <a:buNone/>
            </a:pPr>
            <a:r>
              <a:t/>
            </a:r>
            <a:endParaRPr sz="1900"/>
          </a:p>
          <a:p>
            <a:pPr indent="-330228" lvl="1" marL="914400" rtl="0" algn="l">
              <a:lnSpc>
                <a:spcPct val="90000"/>
              </a:lnSpc>
              <a:spcBef>
                <a:spcPts val="400"/>
              </a:spcBef>
              <a:spcAft>
                <a:spcPts val="0"/>
              </a:spcAft>
              <a:buSzPct val="91038"/>
              <a:buChar char="▪"/>
            </a:pPr>
            <a:r>
              <a:rPr lang="en-US" sz="1900"/>
              <a:t>Area Directors</a:t>
            </a:r>
            <a:endParaRPr/>
          </a:p>
          <a:p>
            <a:pPr indent="-355636" lvl="2" marL="1371600" rtl="0" algn="l">
              <a:lnSpc>
                <a:spcPct val="90000"/>
              </a:lnSpc>
              <a:spcBef>
                <a:spcPts val="400"/>
              </a:spcBef>
              <a:spcAft>
                <a:spcPts val="0"/>
              </a:spcAft>
              <a:buSzPct val="113798"/>
              <a:buChar char="•"/>
            </a:pPr>
            <a:r>
              <a:rPr lang="en-US" sz="1900"/>
              <a:t>[Division][Area Number][Space][Full Name]</a:t>
            </a:r>
            <a:endParaRPr/>
          </a:p>
          <a:p>
            <a:pPr indent="-355636" lvl="2" marL="1371600" rtl="0" algn="l">
              <a:lnSpc>
                <a:spcPct val="90000"/>
              </a:lnSpc>
              <a:spcBef>
                <a:spcPts val="400"/>
              </a:spcBef>
              <a:spcAft>
                <a:spcPts val="0"/>
              </a:spcAft>
              <a:buSzPct val="113798"/>
              <a:buChar char="•"/>
            </a:pPr>
            <a:r>
              <a:rPr lang="en-US" sz="1900"/>
              <a:t>Eg: K3 Rose Nakibirango</a:t>
            </a:r>
            <a:endParaRPr sz="1900"/>
          </a:p>
          <a:p>
            <a:pPr indent="-330228" lvl="1" marL="914400" rtl="0" algn="l">
              <a:lnSpc>
                <a:spcPct val="90000"/>
              </a:lnSpc>
              <a:spcBef>
                <a:spcPts val="400"/>
              </a:spcBef>
              <a:spcAft>
                <a:spcPts val="0"/>
              </a:spcAft>
              <a:buSzPct val="91038"/>
              <a:buChar char="▪"/>
            </a:pPr>
            <a:r>
              <a:rPr lang="en-US" sz="1900"/>
              <a:t>Assistants</a:t>
            </a:r>
            <a:endParaRPr/>
          </a:p>
          <a:p>
            <a:pPr indent="-355636" lvl="2" marL="1371600" rtl="0" algn="l">
              <a:lnSpc>
                <a:spcPct val="90000"/>
              </a:lnSpc>
              <a:spcBef>
                <a:spcPts val="400"/>
              </a:spcBef>
              <a:spcAft>
                <a:spcPts val="0"/>
              </a:spcAft>
              <a:buSzPct val="113798"/>
              <a:buChar char="•"/>
            </a:pPr>
            <a:r>
              <a:rPr lang="en-US" sz="1900"/>
              <a:t>Assistant[Space][Division or Area][Full Name]</a:t>
            </a:r>
            <a:endParaRPr/>
          </a:p>
          <a:p>
            <a:pPr indent="-355636" lvl="2" marL="1371600" rtl="0" algn="l">
              <a:lnSpc>
                <a:spcPct val="90000"/>
              </a:lnSpc>
              <a:spcBef>
                <a:spcPts val="400"/>
              </a:spcBef>
              <a:spcAft>
                <a:spcPts val="0"/>
              </a:spcAft>
              <a:buSzPct val="113798"/>
              <a:buChar char="•"/>
            </a:pPr>
            <a:r>
              <a:rPr lang="en-US" sz="1900"/>
              <a:t>Eg: Assistant L John Akers</a:t>
            </a:r>
            <a:endParaRPr/>
          </a:p>
          <a:p>
            <a:pPr indent="0" lvl="2" marL="1016000" rtl="0" algn="l">
              <a:lnSpc>
                <a:spcPct val="90000"/>
              </a:lnSpc>
              <a:spcBef>
                <a:spcPts val="400"/>
              </a:spcBef>
              <a:spcAft>
                <a:spcPts val="0"/>
              </a:spcAft>
              <a:buSzPct val="113798"/>
              <a:buNone/>
            </a:pPr>
            <a:r>
              <a:t/>
            </a:r>
            <a:endParaRPr sz="1900"/>
          </a:p>
          <a:p>
            <a:pPr indent="-228627" lvl="1" marL="685800" rtl="0" algn="l">
              <a:lnSpc>
                <a:spcPct val="90000"/>
              </a:lnSpc>
              <a:spcBef>
                <a:spcPts val="380"/>
              </a:spcBef>
              <a:spcAft>
                <a:spcPts val="0"/>
              </a:spcAft>
              <a:buSzPct val="86486"/>
              <a:buChar char="▪"/>
            </a:pPr>
            <a:r>
              <a:rPr lang="en-US" sz="1900"/>
              <a:t>Extended Team</a:t>
            </a:r>
            <a:endParaRPr/>
          </a:p>
          <a:p>
            <a:pPr indent="-169896" lvl="2" marL="1084263" rtl="0" algn="l">
              <a:lnSpc>
                <a:spcPct val="90000"/>
              </a:lnSpc>
              <a:spcBef>
                <a:spcPts val="380"/>
              </a:spcBef>
              <a:spcAft>
                <a:spcPts val="0"/>
              </a:spcAft>
              <a:buSzPct val="108107"/>
              <a:buFont typeface="Open Sans"/>
              <a:buChar char="•"/>
            </a:pPr>
            <a:r>
              <a:rPr lang="en-US" sz="1900"/>
              <a:t>[Role][Full Name]</a:t>
            </a:r>
            <a:endParaRPr/>
          </a:p>
          <a:p>
            <a:pPr indent="-169896" lvl="2" marL="1084263" rtl="0" algn="l">
              <a:lnSpc>
                <a:spcPct val="90000"/>
              </a:lnSpc>
              <a:spcBef>
                <a:spcPts val="380"/>
              </a:spcBef>
              <a:spcAft>
                <a:spcPts val="0"/>
              </a:spcAft>
              <a:buSzPct val="108107"/>
              <a:buFont typeface="Open Sans"/>
              <a:buChar char="•"/>
            </a:pPr>
            <a:r>
              <a:rPr lang="en-US" sz="1900"/>
              <a:t>DAC Chair Janet Alkema</a:t>
            </a:r>
            <a:endParaRPr/>
          </a:p>
        </p:txBody>
      </p:sp>
      <p:sp>
        <p:nvSpPr>
          <p:cNvPr id="54" name="Google Shape;54;p2"/>
          <p:cNvSpPr txBox="1"/>
          <p:nvPr>
            <p:ph idx="2" type="body"/>
          </p:nvPr>
        </p:nvSpPr>
        <p:spPr>
          <a:xfrm>
            <a:off x="6096000" y="1600200"/>
            <a:ext cx="5791200" cy="5181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653"/>
              <a:buFont typeface="Open Sans"/>
              <a:buChar char="▸"/>
            </a:pPr>
            <a:r>
              <a:rPr lang="en-US" sz="1900"/>
              <a:t>Please stay muted unless speaking </a:t>
            </a:r>
            <a:endParaRPr/>
          </a:p>
          <a:p>
            <a:pPr indent="-123634" lvl="0" marL="228600" rtl="0" algn="l">
              <a:lnSpc>
                <a:spcPct val="100000"/>
              </a:lnSpc>
              <a:spcBef>
                <a:spcPts val="380"/>
              </a:spcBef>
              <a:spcAft>
                <a:spcPts val="0"/>
              </a:spcAft>
              <a:buSzPts val="1653"/>
              <a:buFont typeface="Open Sans"/>
              <a:buNone/>
            </a:pPr>
            <a:r>
              <a:t/>
            </a:r>
            <a:endParaRPr sz="1900"/>
          </a:p>
          <a:p>
            <a:pPr indent="-228600" lvl="0" marL="228600" rtl="0" algn="l">
              <a:lnSpc>
                <a:spcPct val="100000"/>
              </a:lnSpc>
              <a:spcBef>
                <a:spcPts val="380"/>
              </a:spcBef>
              <a:spcAft>
                <a:spcPts val="0"/>
              </a:spcAft>
              <a:buSzPts val="1653"/>
              <a:buFont typeface="Open Sans"/>
              <a:buChar char="▸"/>
            </a:pPr>
            <a:r>
              <a:rPr lang="en-US" sz="1900"/>
              <a:t>Refrain from using the chat unless to raise your hand or to raise a motion</a:t>
            </a:r>
            <a:endParaRPr/>
          </a:p>
          <a:p>
            <a:pPr indent="-123634" lvl="0" marL="228600" rtl="0" algn="l">
              <a:lnSpc>
                <a:spcPct val="100000"/>
              </a:lnSpc>
              <a:spcBef>
                <a:spcPts val="380"/>
              </a:spcBef>
              <a:spcAft>
                <a:spcPts val="0"/>
              </a:spcAft>
              <a:buSzPts val="1653"/>
              <a:buFont typeface="Open Sans"/>
              <a:buNone/>
            </a:pPr>
            <a:r>
              <a:t/>
            </a:r>
            <a:endParaRPr sz="1900"/>
          </a:p>
          <a:p>
            <a:pPr indent="-228600" lvl="0" marL="228600" rtl="0" algn="l">
              <a:lnSpc>
                <a:spcPct val="100000"/>
              </a:lnSpc>
              <a:spcBef>
                <a:spcPts val="380"/>
              </a:spcBef>
              <a:spcAft>
                <a:spcPts val="0"/>
              </a:spcAft>
              <a:buSzPts val="1653"/>
              <a:buFont typeface="Open Sans"/>
              <a:buChar char="▸"/>
            </a:pPr>
            <a:r>
              <a:rPr lang="en-US" sz="1900"/>
              <a:t>Only members of the District Executive Committee are entitled to speak and vote. Members of this committee are the District Leadership Team, Division Directors and Area Directors</a:t>
            </a:r>
            <a:endParaRPr/>
          </a:p>
          <a:p>
            <a:pPr indent="-123634" lvl="0" marL="228600" rtl="0" algn="l">
              <a:lnSpc>
                <a:spcPct val="100000"/>
              </a:lnSpc>
              <a:spcBef>
                <a:spcPts val="380"/>
              </a:spcBef>
              <a:spcAft>
                <a:spcPts val="0"/>
              </a:spcAft>
              <a:buSzPts val="1653"/>
              <a:buFont typeface="Open Sans"/>
              <a:buNone/>
            </a:pPr>
            <a:r>
              <a:t/>
            </a:r>
            <a:endParaRPr sz="1900"/>
          </a:p>
          <a:p>
            <a:pPr indent="-228600" lvl="0" marL="228600" rtl="0" algn="l">
              <a:lnSpc>
                <a:spcPct val="100000"/>
              </a:lnSpc>
              <a:spcBef>
                <a:spcPts val="380"/>
              </a:spcBef>
              <a:spcAft>
                <a:spcPts val="0"/>
              </a:spcAft>
              <a:buSzPts val="1653"/>
              <a:buFont typeface="Open Sans"/>
              <a:buChar char="▸"/>
            </a:pPr>
            <a:r>
              <a:rPr lang="en-US" sz="1900"/>
              <a:t>If you would like to speak, please raise your hand virtually (or send a chat message) to  be recognized, but not while someone else is speaking.  Once recognized, please clearly state your name and your role so that our administration manager can record accurate minutes.  </a:t>
            </a:r>
            <a:endParaRPr/>
          </a:p>
          <a:p>
            <a:pPr indent="-123634" lvl="0" marL="228600" rtl="0" algn="l">
              <a:lnSpc>
                <a:spcPct val="100000"/>
              </a:lnSpc>
              <a:spcBef>
                <a:spcPts val="380"/>
              </a:spcBef>
              <a:spcAft>
                <a:spcPts val="0"/>
              </a:spcAft>
              <a:buSzPts val="1653"/>
              <a:buFont typeface="Open Sans"/>
              <a:buNone/>
            </a:pPr>
            <a:r>
              <a:t/>
            </a:r>
            <a:endParaRPr sz="1900"/>
          </a:p>
          <a:p>
            <a:pPr indent="-96012" lvl="0" marL="228600" rtl="0" algn="l">
              <a:lnSpc>
                <a:spcPct val="100000"/>
              </a:lnSpc>
              <a:spcBef>
                <a:spcPts val="480"/>
              </a:spcBef>
              <a:spcAft>
                <a:spcPts val="0"/>
              </a:spcAft>
              <a:buSzPts val="2088"/>
              <a:buFont typeface="Open Sans"/>
              <a:buNone/>
            </a:pPr>
            <a:r>
              <a:t/>
            </a:r>
            <a:endParaRPr/>
          </a:p>
        </p:txBody>
      </p:sp>
    </p:spTree>
  </p:cSld>
  <p:clrMapOvr>
    <a:masterClrMapping/>
  </p:clrMapOvr>
  <p:transition p14:dur="100">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2"/>
          <p:cNvSpPr txBox="1"/>
          <p:nvPr>
            <p:ph type="title"/>
          </p:nvPr>
        </p:nvSpPr>
        <p:spPr>
          <a:xfrm>
            <a:off x="0" y="3200401"/>
            <a:ext cx="12192000" cy="5333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Any other business?</a:t>
            </a:r>
            <a:endParaRPr/>
          </a:p>
        </p:txBody>
      </p:sp>
      <p:sp>
        <p:nvSpPr>
          <p:cNvPr id="178" name="Google Shape;178;p22"/>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Next District Executive Committee Meeting</a:t>
            </a:r>
            <a:endParaRPr/>
          </a:p>
        </p:txBody>
      </p:sp>
      <p:sp>
        <p:nvSpPr>
          <p:cNvPr id="184" name="Google Shape;184;p23"/>
          <p:cNvSpPr txBox="1"/>
          <p:nvPr>
            <p:ph idx="1" type="body"/>
          </p:nvPr>
        </p:nvSpPr>
        <p:spPr>
          <a:xfrm>
            <a:off x="609600" y="1604155"/>
            <a:ext cx="10972800" cy="5101445"/>
          </a:xfrm>
          <a:prstGeom prst="rect">
            <a:avLst/>
          </a:prstGeom>
          <a:noFill/>
          <a:ln>
            <a:noFill/>
          </a:ln>
        </p:spPr>
        <p:txBody>
          <a:bodyPr anchorCtr="0" anchor="t" bIns="45700" lIns="91425" spcFirstLastPara="1" rIns="91425" wrap="square" tIns="45700">
            <a:normAutofit/>
          </a:bodyPr>
          <a:lstStyle/>
          <a:p>
            <a:pPr indent="-287337" lvl="0" marL="287337" rtl="0" algn="l">
              <a:lnSpc>
                <a:spcPct val="100000"/>
              </a:lnSpc>
              <a:spcBef>
                <a:spcPts val="480"/>
              </a:spcBef>
              <a:spcAft>
                <a:spcPts val="0"/>
              </a:spcAft>
              <a:buSzPts val="2400"/>
              <a:buFont typeface="Open Sans"/>
              <a:buChar char="▸"/>
            </a:pPr>
            <a:r>
              <a:rPr lang="en-US"/>
              <a:t>Sunday 24th April 2022</a:t>
            </a:r>
            <a:endParaRPr/>
          </a:p>
          <a:p>
            <a:pPr indent="-287337" lvl="0" marL="287337" rtl="0" algn="l">
              <a:lnSpc>
                <a:spcPct val="100000"/>
              </a:lnSpc>
              <a:spcBef>
                <a:spcPts val="480"/>
              </a:spcBef>
              <a:spcAft>
                <a:spcPts val="0"/>
              </a:spcAft>
              <a:buSzPts val="2400"/>
              <a:buChar char="▸"/>
            </a:pPr>
            <a:r>
              <a:rPr lang="en-US"/>
              <a:t>In person / Hybrid</a:t>
            </a:r>
            <a:endParaRPr/>
          </a:p>
          <a:p>
            <a:pPr indent="0" lvl="0" marL="0" rtl="0" algn="l">
              <a:lnSpc>
                <a:spcPct val="100000"/>
              </a:lnSpc>
              <a:spcBef>
                <a:spcPts val="480"/>
              </a:spcBef>
              <a:spcAft>
                <a:spcPts val="0"/>
              </a:spcAft>
              <a:buNone/>
            </a:pPr>
            <a:r>
              <a:t/>
            </a:r>
            <a:endParaRPr/>
          </a:p>
          <a:p>
            <a:pPr indent="0" lvl="0" marL="0" rtl="0" algn="l">
              <a:lnSpc>
                <a:spcPct val="100000"/>
              </a:lnSpc>
              <a:spcBef>
                <a:spcPts val="480"/>
              </a:spcBef>
              <a:spcAft>
                <a:spcPts val="0"/>
              </a:spcAft>
              <a:buNone/>
            </a:pPr>
            <a:r>
              <a:t/>
            </a:r>
            <a:endParaRPr/>
          </a:p>
          <a:p>
            <a:pPr indent="-134938" lvl="0" marL="287338" rtl="0" algn="l">
              <a:lnSpc>
                <a:spcPct val="100000"/>
              </a:lnSpc>
              <a:spcBef>
                <a:spcPts val="480"/>
              </a:spcBef>
              <a:spcAft>
                <a:spcPts val="0"/>
              </a:spcAft>
              <a:buSzPts val="2400"/>
              <a:buFont typeface="Open Sans"/>
              <a:buNone/>
            </a:pPr>
            <a:r>
              <a:t/>
            </a:r>
            <a:endParaRPr/>
          </a:p>
          <a:p>
            <a:pPr indent="0" lvl="0" marL="0" rtl="0" algn="l">
              <a:lnSpc>
                <a:spcPct val="100000"/>
              </a:lnSpc>
              <a:spcBef>
                <a:spcPts val="480"/>
              </a:spcBef>
              <a:spcAft>
                <a:spcPts val="0"/>
              </a:spcAft>
              <a:buSzPts val="2400"/>
              <a:buFont typeface="Open Sans"/>
              <a:buNone/>
            </a:pPr>
            <a:r>
              <a:t/>
            </a:r>
            <a:endParaRPr/>
          </a:p>
        </p:txBody>
      </p:sp>
    </p:spTree>
  </p:cSld>
  <p:clrMapOvr>
    <a:masterClrMapping/>
  </p:clrMapOvr>
  <p:transition p14:dur="100">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3"/>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Introduction</a:t>
            </a:r>
            <a:endParaRPr/>
          </a:p>
        </p:txBody>
      </p:sp>
      <p:sp>
        <p:nvSpPr>
          <p:cNvPr id="61" name="Google Shape;61;p3"/>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5"/>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District Mission</a:t>
            </a:r>
            <a:endParaRPr/>
          </a:p>
        </p:txBody>
      </p:sp>
      <p:sp>
        <p:nvSpPr>
          <p:cNvPr id="68" name="Google Shape;68;p5"/>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6"/>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District Mission</a:t>
            </a:r>
            <a:endParaRPr/>
          </a:p>
        </p:txBody>
      </p:sp>
      <p:sp>
        <p:nvSpPr>
          <p:cNvPr id="74" name="Google Shape;74;p6"/>
          <p:cNvSpPr txBox="1"/>
          <p:nvPr>
            <p:ph idx="1" type="body"/>
          </p:nvPr>
        </p:nvSpPr>
        <p:spPr>
          <a:xfrm>
            <a:off x="609600" y="1604155"/>
            <a:ext cx="10972800" cy="5101445"/>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4400"/>
              <a:buFont typeface="Open Sans"/>
              <a:buNone/>
            </a:pPr>
            <a:r>
              <a:t/>
            </a:r>
            <a:endParaRPr sz="4400"/>
          </a:p>
          <a:p>
            <a:pPr indent="0" lvl="0" marL="0" rtl="0" algn="ctr">
              <a:lnSpc>
                <a:spcPct val="100000"/>
              </a:lnSpc>
              <a:spcBef>
                <a:spcPts val="880"/>
              </a:spcBef>
              <a:spcAft>
                <a:spcPts val="0"/>
              </a:spcAft>
              <a:buSzPts val="4400"/>
              <a:buFont typeface="Open Sans"/>
              <a:buNone/>
            </a:pPr>
            <a:r>
              <a:rPr lang="en-US" sz="4400"/>
              <a:t>We build new Clubs and support all Clubs in achieving Excellence</a:t>
            </a:r>
            <a:endParaRPr/>
          </a:p>
        </p:txBody>
      </p:sp>
    </p:spTree>
  </p:cSld>
  <p:clrMapOvr>
    <a:masterClrMapping/>
  </p:clrMapOvr>
  <p:transition p14:dur="100">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7"/>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Confirm Roll Call and Quorum</a:t>
            </a:r>
            <a:endParaRPr/>
          </a:p>
        </p:txBody>
      </p:sp>
      <p:sp>
        <p:nvSpPr>
          <p:cNvPr id="81" name="Google Shape;81;p7"/>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8"/>
          <p:cNvSpPr txBox="1"/>
          <p:nvPr>
            <p:ph type="title"/>
          </p:nvPr>
        </p:nvSpPr>
        <p:spPr>
          <a:xfrm>
            <a:off x="304800" y="609600"/>
            <a:ext cx="11480800" cy="645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Credentials report</a:t>
            </a:r>
            <a:endParaRPr/>
          </a:p>
        </p:txBody>
      </p:sp>
      <p:sp>
        <p:nvSpPr>
          <p:cNvPr id="87" name="Google Shape;87;p8"/>
          <p:cNvSpPr txBox="1"/>
          <p:nvPr>
            <p:ph idx="1" type="body"/>
          </p:nvPr>
        </p:nvSpPr>
        <p:spPr>
          <a:xfrm>
            <a:off x="609600" y="1604155"/>
            <a:ext cx="10972800" cy="5101445"/>
          </a:xfrm>
          <a:prstGeom prst="rect">
            <a:avLst/>
          </a:prstGeom>
          <a:noFill/>
          <a:ln>
            <a:noFill/>
          </a:ln>
        </p:spPr>
        <p:txBody>
          <a:bodyPr anchorCtr="0" anchor="t" bIns="45700" lIns="91425" spcFirstLastPara="1" rIns="91425" wrap="square" tIns="45700">
            <a:normAutofit/>
          </a:bodyPr>
          <a:lstStyle/>
          <a:p>
            <a:pPr indent="-287338" lvl="0" marL="287338" rtl="0" algn="l">
              <a:lnSpc>
                <a:spcPct val="100000"/>
              </a:lnSpc>
              <a:spcBef>
                <a:spcPts val="0"/>
              </a:spcBef>
              <a:spcAft>
                <a:spcPts val="0"/>
              </a:spcAft>
              <a:buSzPts val="2400"/>
              <a:buFont typeface="Open Sans"/>
              <a:buChar char="▸"/>
            </a:pPr>
            <a:r>
              <a:rPr lang="en-US"/>
              <a:t>51</a:t>
            </a:r>
            <a:r>
              <a:rPr lang="en-US"/>
              <a:t> District Executive Committee (DEC) members</a:t>
            </a:r>
            <a:endParaRPr/>
          </a:p>
          <a:p>
            <a:pPr indent="-228600" lvl="1" marL="685800" rtl="0" algn="l">
              <a:lnSpc>
                <a:spcPct val="100000"/>
              </a:lnSpc>
              <a:spcBef>
                <a:spcPts val="400"/>
              </a:spcBef>
              <a:spcAft>
                <a:spcPts val="0"/>
              </a:spcAft>
              <a:buSzPts val="1600"/>
              <a:buChar char="▪"/>
            </a:pPr>
            <a:r>
              <a:rPr lang="en-US"/>
              <a:t>36</a:t>
            </a:r>
            <a:r>
              <a:rPr lang="en-US"/>
              <a:t> Area Directors</a:t>
            </a:r>
            <a:endParaRPr/>
          </a:p>
          <a:p>
            <a:pPr indent="-228600" lvl="1" marL="685800" rtl="0" algn="l">
              <a:lnSpc>
                <a:spcPct val="100000"/>
              </a:lnSpc>
              <a:spcBef>
                <a:spcPts val="400"/>
              </a:spcBef>
              <a:spcAft>
                <a:spcPts val="0"/>
              </a:spcAft>
              <a:buSzPts val="1600"/>
              <a:buChar char="▪"/>
            </a:pPr>
            <a:r>
              <a:rPr lang="en-US"/>
              <a:t>8 Division Directors</a:t>
            </a:r>
            <a:endParaRPr/>
          </a:p>
          <a:p>
            <a:pPr indent="-228600" lvl="1" marL="685800" rtl="0" algn="l">
              <a:lnSpc>
                <a:spcPct val="100000"/>
              </a:lnSpc>
              <a:spcBef>
                <a:spcPts val="400"/>
              </a:spcBef>
              <a:spcAft>
                <a:spcPts val="0"/>
              </a:spcAft>
              <a:buSzPts val="1600"/>
              <a:buChar char="▪"/>
            </a:pPr>
            <a:r>
              <a:rPr lang="en-US"/>
              <a:t>7 District Leadership Team members</a:t>
            </a:r>
            <a:endParaRPr/>
          </a:p>
          <a:p>
            <a:pPr indent="-134938" lvl="0" marL="287338" rtl="0" algn="l">
              <a:lnSpc>
                <a:spcPct val="100000"/>
              </a:lnSpc>
              <a:spcBef>
                <a:spcPts val="480"/>
              </a:spcBef>
              <a:spcAft>
                <a:spcPts val="0"/>
              </a:spcAft>
              <a:buSzPts val="2400"/>
              <a:buFont typeface="Open Sans"/>
              <a:buNone/>
            </a:pPr>
            <a:r>
              <a:t/>
            </a:r>
            <a:endParaRPr/>
          </a:p>
          <a:p>
            <a:pPr indent="0" lvl="0" marL="0" rtl="0" algn="l">
              <a:lnSpc>
                <a:spcPct val="100000"/>
              </a:lnSpc>
              <a:spcBef>
                <a:spcPts val="480"/>
              </a:spcBef>
              <a:spcAft>
                <a:spcPts val="0"/>
              </a:spcAft>
              <a:buSzPts val="2400"/>
              <a:buFont typeface="Open Sans"/>
              <a:buNone/>
            </a:pPr>
            <a:r>
              <a:rPr lang="en-US"/>
              <a:t>A majority of the District Executive Committee constitute a quorum (</a:t>
            </a:r>
            <a:r>
              <a:rPr lang="en-US">
                <a:highlight>
                  <a:srgbClr val="D9D9D9"/>
                </a:highlight>
              </a:rPr>
              <a:t>26</a:t>
            </a:r>
            <a:r>
              <a:rPr lang="en-US"/>
              <a:t>)</a:t>
            </a:r>
            <a:endParaRPr/>
          </a:p>
          <a:p>
            <a:pPr indent="0" lvl="0" marL="0" rtl="0" algn="l">
              <a:lnSpc>
                <a:spcPct val="100000"/>
              </a:lnSpc>
              <a:spcBef>
                <a:spcPts val="480"/>
              </a:spcBef>
              <a:spcAft>
                <a:spcPts val="0"/>
              </a:spcAft>
              <a:buSzPts val="2400"/>
              <a:buFont typeface="Open Sans"/>
              <a:buNone/>
            </a:pPr>
            <a:r>
              <a:t/>
            </a:r>
            <a:endParaRPr/>
          </a:p>
          <a:p>
            <a:pPr indent="-287338" lvl="0" marL="287338" rtl="0" algn="l">
              <a:lnSpc>
                <a:spcPct val="100000"/>
              </a:lnSpc>
              <a:spcBef>
                <a:spcPts val="480"/>
              </a:spcBef>
              <a:spcAft>
                <a:spcPts val="0"/>
              </a:spcAft>
              <a:buSzPts val="2400"/>
              <a:buFont typeface="Open Sans"/>
              <a:buChar char="▸"/>
            </a:pPr>
            <a:r>
              <a:rPr lang="en-US"/>
              <a:t>Registrations: 28</a:t>
            </a:r>
            <a:endParaRPr>
              <a:highlight>
                <a:srgbClr val="EBEBEB"/>
              </a:highlight>
            </a:endParaRPr>
          </a:p>
          <a:p>
            <a:pPr indent="-287338" lvl="0" marL="287338" rtl="0" algn="l">
              <a:lnSpc>
                <a:spcPct val="100000"/>
              </a:lnSpc>
              <a:spcBef>
                <a:spcPts val="480"/>
              </a:spcBef>
              <a:spcAft>
                <a:spcPts val="0"/>
              </a:spcAft>
              <a:buSzPts val="2400"/>
              <a:buFont typeface="Open Sans"/>
              <a:buChar char="▸"/>
            </a:pPr>
            <a:r>
              <a:rPr lang="en-US"/>
              <a:t>Quorum met: </a:t>
            </a:r>
            <a:r>
              <a:rPr lang="en-US">
                <a:highlight>
                  <a:srgbClr val="EBEBEB"/>
                </a:highlight>
              </a:rPr>
              <a:t>Yes</a:t>
            </a:r>
            <a:r>
              <a:rPr lang="en-US"/>
              <a:t> </a:t>
            </a:r>
            <a:endParaRPr>
              <a:highlight>
                <a:srgbClr val="C6D5D7"/>
              </a:highlight>
            </a:endParaRPr>
          </a:p>
          <a:p>
            <a:pPr indent="-134938" lvl="0" marL="287338" rtl="0" algn="l">
              <a:lnSpc>
                <a:spcPct val="100000"/>
              </a:lnSpc>
              <a:spcBef>
                <a:spcPts val="480"/>
              </a:spcBef>
              <a:spcAft>
                <a:spcPts val="0"/>
              </a:spcAft>
              <a:buSzPts val="2400"/>
              <a:buFont typeface="Open Sans"/>
              <a:buNone/>
            </a:pPr>
            <a:r>
              <a:t/>
            </a:r>
            <a:endParaRPr/>
          </a:p>
          <a:p>
            <a:pPr indent="-134938" lvl="0" marL="287338" rtl="0" algn="l">
              <a:lnSpc>
                <a:spcPct val="100000"/>
              </a:lnSpc>
              <a:spcBef>
                <a:spcPts val="480"/>
              </a:spcBef>
              <a:spcAft>
                <a:spcPts val="0"/>
              </a:spcAft>
              <a:buSzPts val="2400"/>
              <a:buFont typeface="Open Sans"/>
              <a:buNone/>
            </a:pPr>
            <a:r>
              <a:t/>
            </a:r>
            <a:endParaRPr/>
          </a:p>
        </p:txBody>
      </p:sp>
    </p:spTree>
  </p:cSld>
  <p:clrMapOvr>
    <a:masterClrMapping/>
  </p:clrMapOvr>
  <p:transition p14:dur="100">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10325206b66_0_0"/>
          <p:cNvSpPr txBox="1"/>
          <p:nvPr>
            <p:ph type="title"/>
          </p:nvPr>
        </p:nvSpPr>
        <p:spPr>
          <a:xfrm>
            <a:off x="304800" y="609600"/>
            <a:ext cx="11480700" cy="64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Apologies</a:t>
            </a:r>
            <a:endParaRPr/>
          </a:p>
        </p:txBody>
      </p:sp>
      <p:sp>
        <p:nvSpPr>
          <p:cNvPr id="93" name="Google Shape;93;g10325206b66_0_0"/>
          <p:cNvSpPr txBox="1"/>
          <p:nvPr>
            <p:ph idx="1" type="body"/>
          </p:nvPr>
        </p:nvSpPr>
        <p:spPr>
          <a:xfrm>
            <a:off x="609600" y="1604155"/>
            <a:ext cx="10972800" cy="5101500"/>
          </a:xfrm>
          <a:prstGeom prst="rect">
            <a:avLst/>
          </a:prstGeom>
          <a:noFill/>
          <a:ln>
            <a:noFill/>
          </a:ln>
        </p:spPr>
        <p:txBody>
          <a:bodyPr anchorCtr="0" anchor="t" bIns="45700" lIns="91425" spcFirstLastPara="1" rIns="91425" wrap="square" tIns="45700">
            <a:normAutofit/>
          </a:bodyPr>
          <a:lstStyle/>
          <a:p>
            <a:pPr indent="-134936" lvl="0" marL="287337" rtl="0" algn="l">
              <a:lnSpc>
                <a:spcPct val="100000"/>
              </a:lnSpc>
              <a:spcBef>
                <a:spcPts val="480"/>
              </a:spcBef>
              <a:spcAft>
                <a:spcPts val="0"/>
              </a:spcAft>
              <a:buSzPts val="2400"/>
              <a:buFont typeface="Open Sans"/>
              <a:buNone/>
            </a:pPr>
            <a:r>
              <a:t/>
            </a:r>
            <a:endParaRPr/>
          </a:p>
          <a:p>
            <a:pPr indent="-134936" lvl="0" marL="287337" rtl="0" algn="l">
              <a:lnSpc>
                <a:spcPct val="100000"/>
              </a:lnSpc>
              <a:spcBef>
                <a:spcPts val="480"/>
              </a:spcBef>
              <a:spcAft>
                <a:spcPts val="0"/>
              </a:spcAft>
              <a:buSzPts val="2400"/>
              <a:buFont typeface="Open Sans"/>
              <a:buNone/>
            </a:pPr>
            <a:r>
              <a:t/>
            </a:r>
            <a:endParaRPr/>
          </a:p>
        </p:txBody>
      </p:sp>
      <p:sp>
        <p:nvSpPr>
          <p:cNvPr id="94" name="Google Shape;94;g10325206b66_0_0"/>
          <p:cNvSpPr txBox="1"/>
          <p:nvPr/>
        </p:nvSpPr>
        <p:spPr>
          <a:xfrm>
            <a:off x="304800" y="1506250"/>
            <a:ext cx="400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a:p>
        </p:txBody>
      </p:sp>
      <p:graphicFrame>
        <p:nvGraphicFramePr>
          <p:cNvPr id="95" name="Google Shape;95;g10325206b66_0_0"/>
          <p:cNvGraphicFramePr/>
          <p:nvPr/>
        </p:nvGraphicFramePr>
        <p:xfrm>
          <a:off x="562875" y="2404600"/>
          <a:ext cx="3000000" cy="3000000"/>
        </p:xfrm>
        <a:graphic>
          <a:graphicData uri="http://schemas.openxmlformats.org/drawingml/2006/table">
            <a:tbl>
              <a:tblPr>
                <a:noFill/>
                <a:tableStyleId>{D1D65179-0348-4685-B94D-FD59F16480B2}</a:tableStyleId>
              </a:tblPr>
              <a:tblGrid>
                <a:gridCol w="8453975"/>
              </a:tblGrid>
              <a:tr h="396200">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r>
            </a:tbl>
          </a:graphicData>
        </a:graphic>
      </p:graphicFrame>
      <p:graphicFrame>
        <p:nvGraphicFramePr>
          <p:cNvPr id="96" name="Google Shape;96;g10325206b66_0_0"/>
          <p:cNvGraphicFramePr/>
          <p:nvPr/>
        </p:nvGraphicFramePr>
        <p:xfrm>
          <a:off x="862100" y="1402495"/>
          <a:ext cx="3000000" cy="3000000"/>
        </p:xfrm>
        <a:graphic>
          <a:graphicData uri="http://schemas.openxmlformats.org/drawingml/2006/table">
            <a:tbl>
              <a:tblPr>
                <a:noFill/>
                <a:tableStyleId>{D1D65179-0348-4685-B94D-FD59F16480B2}</a:tableStyleId>
              </a:tblPr>
              <a:tblGrid>
                <a:gridCol w="2418250"/>
                <a:gridCol w="2418250"/>
                <a:gridCol w="2491550"/>
                <a:gridCol w="2601475"/>
              </a:tblGrid>
              <a:tr h="418050">
                <a:tc>
                  <a:txBody>
                    <a:bodyPr/>
                    <a:lstStyle/>
                    <a:p>
                      <a:pPr indent="0" lvl="0" marL="0" rtl="0" algn="r">
                        <a:lnSpc>
                          <a:spcPct val="115000"/>
                        </a:lnSpc>
                        <a:spcBef>
                          <a:spcPts val="0"/>
                        </a:spcBef>
                        <a:spcAft>
                          <a:spcPts val="0"/>
                        </a:spcAft>
                        <a:buNone/>
                      </a:pPr>
                      <a:r>
                        <a:rPr lang="en-US"/>
                        <a:t>35</a:t>
                      </a:r>
                      <a:endParaRPr/>
                    </a:p>
                  </a:txBody>
                  <a:tcPr marT="91425" marB="91425" marR="91425" marL="91425"/>
                </a:tc>
                <a:tc>
                  <a:txBody>
                    <a:bodyPr/>
                    <a:lstStyle/>
                    <a:p>
                      <a:pPr indent="0" lvl="0" marL="0" rtl="0" algn="l">
                        <a:spcBef>
                          <a:spcPts val="0"/>
                        </a:spcBef>
                        <a:spcAft>
                          <a:spcPts val="0"/>
                        </a:spcAft>
                        <a:buNone/>
                      </a:pPr>
                      <a:r>
                        <a:rPr lang="en-US"/>
                        <a:t>H</a:t>
                      </a:r>
                      <a:endParaRPr/>
                    </a:p>
                  </a:txBody>
                  <a:tcPr marT="91425" marB="91425" marR="91425" marL="91425"/>
                </a:tc>
                <a:tc>
                  <a:txBody>
                    <a:bodyPr/>
                    <a:lstStyle/>
                    <a:p>
                      <a:pPr indent="0" lvl="0" marL="0" rtl="0" algn="l">
                        <a:spcBef>
                          <a:spcPts val="0"/>
                        </a:spcBef>
                        <a:spcAft>
                          <a:spcPts val="0"/>
                        </a:spcAft>
                        <a:buNone/>
                      </a:pPr>
                      <a:r>
                        <a:rPr lang="en-US"/>
                        <a:t>Moore</a:t>
                      </a:r>
                      <a:endParaRPr/>
                    </a:p>
                  </a:txBody>
                  <a:tcPr marT="91425" marB="91425" marR="91425" marL="91425"/>
                </a:tc>
                <a:tc>
                  <a:txBody>
                    <a:bodyPr/>
                    <a:lstStyle/>
                    <a:p>
                      <a:pPr indent="0" lvl="0" marL="0" rtl="0" algn="l">
                        <a:spcBef>
                          <a:spcPts val="0"/>
                        </a:spcBef>
                        <a:spcAft>
                          <a:spcPts val="0"/>
                        </a:spcAft>
                        <a:buNone/>
                      </a:pPr>
                      <a:r>
                        <a:rPr lang="en-US"/>
                        <a:t>Adrian</a:t>
                      </a:r>
                      <a:endParaRPr/>
                    </a:p>
                  </a:txBody>
                  <a:tcPr marT="91425" marB="91425" marR="91425" marL="91425"/>
                </a:tc>
              </a:tr>
              <a:tr h="418050">
                <a:tc>
                  <a:txBody>
                    <a:bodyPr/>
                    <a:lstStyle/>
                    <a:p>
                      <a:pPr indent="0" lvl="0" marL="0" rtl="0" algn="r">
                        <a:lnSpc>
                          <a:spcPct val="115000"/>
                        </a:lnSpc>
                        <a:spcBef>
                          <a:spcPts val="0"/>
                        </a:spcBef>
                        <a:spcAft>
                          <a:spcPts val="0"/>
                        </a:spcAft>
                        <a:buNone/>
                      </a:pPr>
                      <a:r>
                        <a:rPr lang="en-US"/>
                        <a:t>1</a:t>
                      </a:r>
                      <a:endParaRPr/>
                    </a:p>
                  </a:txBody>
                  <a:tcPr marT="91425" marB="91425" marR="91425" marL="91425"/>
                </a:tc>
                <a:tc>
                  <a:txBody>
                    <a:bodyPr/>
                    <a:lstStyle/>
                    <a:p>
                      <a:pPr indent="0" lvl="0" marL="0" rtl="0" algn="l">
                        <a:spcBef>
                          <a:spcPts val="0"/>
                        </a:spcBef>
                        <a:spcAft>
                          <a:spcPts val="0"/>
                        </a:spcAft>
                        <a:buNone/>
                      </a:pPr>
                      <a:r>
                        <a:rPr lang="en-US"/>
                        <a:t>A</a:t>
                      </a:r>
                      <a:endParaRPr/>
                    </a:p>
                  </a:txBody>
                  <a:tcPr marT="91425" marB="91425" marR="91425" marL="91425"/>
                </a:tc>
                <a:tc>
                  <a:txBody>
                    <a:bodyPr/>
                    <a:lstStyle/>
                    <a:p>
                      <a:pPr indent="0" lvl="0" marL="0" rtl="0" algn="l">
                        <a:spcBef>
                          <a:spcPts val="0"/>
                        </a:spcBef>
                        <a:spcAft>
                          <a:spcPts val="0"/>
                        </a:spcAft>
                        <a:buNone/>
                      </a:pPr>
                      <a:r>
                        <a:rPr lang="en-US"/>
                        <a:t>Jones</a:t>
                      </a:r>
                      <a:endParaRPr/>
                    </a:p>
                  </a:txBody>
                  <a:tcPr marT="91425" marB="91425" marR="91425" marL="91425"/>
                </a:tc>
                <a:tc>
                  <a:txBody>
                    <a:bodyPr/>
                    <a:lstStyle/>
                    <a:p>
                      <a:pPr indent="0" lvl="0" marL="0" rtl="0" algn="l">
                        <a:spcBef>
                          <a:spcPts val="0"/>
                        </a:spcBef>
                        <a:spcAft>
                          <a:spcPts val="0"/>
                        </a:spcAft>
                        <a:buNone/>
                      </a:pPr>
                      <a:r>
                        <a:rPr lang="en-US"/>
                        <a:t>Benjamin</a:t>
                      </a:r>
                      <a:endParaRPr/>
                    </a:p>
                  </a:txBody>
                  <a:tcPr marT="91425" marB="91425" marR="91425" marL="91425"/>
                </a:tc>
              </a:tr>
              <a:tr h="418050">
                <a:tc>
                  <a:txBody>
                    <a:bodyPr/>
                    <a:lstStyle/>
                    <a:p>
                      <a:pPr indent="0" lvl="0" marL="0" rtl="0" algn="r">
                        <a:lnSpc>
                          <a:spcPct val="115000"/>
                        </a:lnSpc>
                        <a:spcBef>
                          <a:spcPts val="0"/>
                        </a:spcBef>
                        <a:spcAft>
                          <a:spcPts val="0"/>
                        </a:spcAft>
                        <a:buNone/>
                      </a:pPr>
                      <a:r>
                        <a:rPr lang="en-US"/>
                        <a:t>32</a:t>
                      </a:r>
                      <a:endParaRPr/>
                    </a:p>
                  </a:txBody>
                  <a:tcPr marT="91425" marB="91425" marR="91425" marL="91425"/>
                </a:tc>
                <a:tc>
                  <a:txBody>
                    <a:bodyPr/>
                    <a:lstStyle/>
                    <a:p>
                      <a:pPr indent="0" lvl="0" marL="0" rtl="0" algn="l">
                        <a:spcBef>
                          <a:spcPts val="0"/>
                        </a:spcBef>
                        <a:spcAft>
                          <a:spcPts val="0"/>
                        </a:spcAft>
                        <a:buNone/>
                      </a:pPr>
                      <a:r>
                        <a:rPr lang="en-US"/>
                        <a:t>H</a:t>
                      </a:r>
                      <a:endParaRPr/>
                    </a:p>
                  </a:txBody>
                  <a:tcPr marT="91425" marB="91425" marR="91425" marL="91425"/>
                </a:tc>
                <a:tc>
                  <a:txBody>
                    <a:bodyPr/>
                    <a:lstStyle/>
                    <a:p>
                      <a:pPr indent="0" lvl="0" marL="0" rtl="0" algn="l">
                        <a:spcBef>
                          <a:spcPts val="0"/>
                        </a:spcBef>
                        <a:spcAft>
                          <a:spcPts val="0"/>
                        </a:spcAft>
                        <a:buNone/>
                      </a:pPr>
                      <a:r>
                        <a:rPr lang="en-US"/>
                        <a:t>Simmons</a:t>
                      </a:r>
                      <a:endParaRPr/>
                    </a:p>
                  </a:txBody>
                  <a:tcPr marT="91425" marB="91425" marR="91425" marL="91425"/>
                </a:tc>
                <a:tc>
                  <a:txBody>
                    <a:bodyPr/>
                    <a:lstStyle/>
                    <a:p>
                      <a:pPr indent="0" lvl="0" marL="0" rtl="0" algn="l">
                        <a:spcBef>
                          <a:spcPts val="0"/>
                        </a:spcBef>
                        <a:spcAft>
                          <a:spcPts val="0"/>
                        </a:spcAft>
                        <a:buNone/>
                      </a:pPr>
                      <a:r>
                        <a:rPr lang="en-US"/>
                        <a:t>Colin</a:t>
                      </a:r>
                      <a:endParaRPr/>
                    </a:p>
                  </a:txBody>
                  <a:tcPr marT="91425" marB="91425" marR="91425" marL="91425"/>
                </a:tc>
              </a:tr>
              <a:tr h="418050">
                <a:tc>
                  <a:txBody>
                    <a:bodyPr/>
                    <a:lstStyle/>
                    <a:p>
                      <a:pPr indent="0" lvl="0" marL="0" rtl="0" algn="r">
                        <a:lnSpc>
                          <a:spcPct val="115000"/>
                        </a:lnSpc>
                        <a:spcBef>
                          <a:spcPts val="0"/>
                        </a:spcBef>
                        <a:spcAft>
                          <a:spcPts val="0"/>
                        </a:spcAft>
                        <a:buNone/>
                      </a:pPr>
                      <a:r>
                        <a:rPr lang="en-US"/>
                        <a:t>7</a:t>
                      </a:r>
                      <a:endParaRPr/>
                    </a:p>
                  </a:txBody>
                  <a:tcPr marT="91425" marB="91425" marR="91425" marL="91425"/>
                </a:tc>
                <a:tc>
                  <a:txBody>
                    <a:bodyPr/>
                    <a:lstStyle/>
                    <a:p>
                      <a:pPr indent="0" lvl="0" marL="0" rtl="0" algn="l">
                        <a:spcBef>
                          <a:spcPts val="0"/>
                        </a:spcBef>
                        <a:spcAft>
                          <a:spcPts val="0"/>
                        </a:spcAft>
                        <a:buNone/>
                      </a:pPr>
                      <a:r>
                        <a:rPr lang="en-US"/>
                        <a:t>J</a:t>
                      </a:r>
                      <a:endParaRPr/>
                    </a:p>
                  </a:txBody>
                  <a:tcPr marT="91425" marB="91425" marR="91425" marL="91425"/>
                </a:tc>
                <a:tc>
                  <a:txBody>
                    <a:bodyPr/>
                    <a:lstStyle/>
                    <a:p>
                      <a:pPr indent="0" lvl="0" marL="0" rtl="0" algn="l">
                        <a:spcBef>
                          <a:spcPts val="0"/>
                        </a:spcBef>
                        <a:spcAft>
                          <a:spcPts val="0"/>
                        </a:spcAft>
                        <a:buNone/>
                      </a:pPr>
                      <a:r>
                        <a:rPr lang="en-US"/>
                        <a:t>Martin-Rendon</a:t>
                      </a:r>
                      <a:endParaRPr/>
                    </a:p>
                  </a:txBody>
                  <a:tcPr marT="91425" marB="91425" marR="91425" marL="91425"/>
                </a:tc>
                <a:tc>
                  <a:txBody>
                    <a:bodyPr/>
                    <a:lstStyle/>
                    <a:p>
                      <a:pPr indent="0" lvl="0" marL="0" rtl="0" algn="l">
                        <a:spcBef>
                          <a:spcPts val="0"/>
                        </a:spcBef>
                        <a:spcAft>
                          <a:spcPts val="0"/>
                        </a:spcAft>
                        <a:buNone/>
                      </a:pPr>
                      <a:r>
                        <a:rPr lang="en-US"/>
                        <a:t>Enca</a:t>
                      </a:r>
                      <a:endParaRPr/>
                    </a:p>
                  </a:txBody>
                  <a:tcPr marT="91425" marB="91425" marR="91425" marL="91425"/>
                </a:tc>
              </a:tr>
              <a:tr h="418050">
                <a:tc>
                  <a:txBody>
                    <a:bodyPr/>
                    <a:lstStyle/>
                    <a:p>
                      <a:pPr indent="0" lvl="0" marL="0" rtl="0" algn="r">
                        <a:lnSpc>
                          <a:spcPct val="115000"/>
                        </a:lnSpc>
                        <a:spcBef>
                          <a:spcPts val="0"/>
                        </a:spcBef>
                        <a:spcAft>
                          <a:spcPts val="0"/>
                        </a:spcAft>
                        <a:buNone/>
                      </a:pPr>
                      <a:r>
                        <a:rPr lang="en-US"/>
                        <a:t>5</a:t>
                      </a:r>
                      <a:endParaRPr/>
                    </a:p>
                  </a:txBody>
                  <a:tcPr marT="91425" marB="91425" marR="91425" marL="91425"/>
                </a:tc>
                <a:tc>
                  <a:txBody>
                    <a:bodyPr/>
                    <a:lstStyle/>
                    <a:p>
                      <a:pPr indent="0" lvl="0" marL="0" rtl="0" algn="l">
                        <a:spcBef>
                          <a:spcPts val="0"/>
                        </a:spcBef>
                        <a:spcAft>
                          <a:spcPts val="0"/>
                        </a:spcAft>
                        <a:buNone/>
                      </a:pPr>
                      <a:r>
                        <a:rPr lang="en-US"/>
                        <a:t>C</a:t>
                      </a:r>
                      <a:endParaRPr/>
                    </a:p>
                  </a:txBody>
                  <a:tcPr marT="91425" marB="91425" marR="91425" marL="91425"/>
                </a:tc>
                <a:tc>
                  <a:txBody>
                    <a:bodyPr/>
                    <a:lstStyle/>
                    <a:p>
                      <a:pPr indent="0" lvl="0" marL="0" rtl="0" algn="l">
                        <a:spcBef>
                          <a:spcPts val="0"/>
                        </a:spcBef>
                        <a:spcAft>
                          <a:spcPts val="0"/>
                        </a:spcAft>
                        <a:buNone/>
                      </a:pPr>
                      <a:r>
                        <a:rPr lang="en-US"/>
                        <a:t>Davis</a:t>
                      </a:r>
                      <a:endParaRPr/>
                    </a:p>
                  </a:txBody>
                  <a:tcPr marT="91425" marB="91425" marR="91425" marL="91425"/>
                </a:tc>
                <a:tc>
                  <a:txBody>
                    <a:bodyPr/>
                    <a:lstStyle/>
                    <a:p>
                      <a:pPr indent="0" lvl="0" marL="0" rtl="0" algn="l">
                        <a:spcBef>
                          <a:spcPts val="0"/>
                        </a:spcBef>
                        <a:spcAft>
                          <a:spcPts val="0"/>
                        </a:spcAft>
                        <a:buNone/>
                      </a:pPr>
                      <a:r>
                        <a:rPr lang="en-US"/>
                        <a:t>Jeanette</a:t>
                      </a:r>
                      <a:endParaRPr/>
                    </a:p>
                  </a:txBody>
                  <a:tcPr marT="91425" marB="91425" marR="91425" marL="91425"/>
                </a:tc>
              </a:tr>
              <a:tr h="418050">
                <a:tc>
                  <a:txBody>
                    <a:bodyPr/>
                    <a:lstStyle/>
                    <a:p>
                      <a:pPr indent="0" lvl="0" marL="0" rtl="0" algn="r">
                        <a:lnSpc>
                          <a:spcPct val="115000"/>
                        </a:lnSpc>
                        <a:spcBef>
                          <a:spcPts val="0"/>
                        </a:spcBef>
                        <a:spcAft>
                          <a:spcPts val="0"/>
                        </a:spcAft>
                        <a:buNone/>
                      </a:pPr>
                      <a:r>
                        <a:rPr lang="en-US"/>
                        <a:t>18</a:t>
                      </a:r>
                      <a:endParaRPr/>
                    </a:p>
                  </a:txBody>
                  <a:tcPr marT="91425" marB="91425" marR="91425" marL="91425"/>
                </a:tc>
                <a:tc>
                  <a:txBody>
                    <a:bodyPr/>
                    <a:lstStyle/>
                    <a:p>
                      <a:pPr indent="0" lvl="0" marL="0" rtl="0" algn="l">
                        <a:spcBef>
                          <a:spcPts val="0"/>
                        </a:spcBef>
                        <a:spcAft>
                          <a:spcPts val="0"/>
                        </a:spcAft>
                        <a:buNone/>
                      </a:pPr>
                      <a:r>
                        <a:rPr lang="en-US"/>
                        <a:t>B</a:t>
                      </a:r>
                      <a:endParaRPr/>
                    </a:p>
                  </a:txBody>
                  <a:tcPr marT="91425" marB="91425" marR="91425" marL="91425"/>
                </a:tc>
                <a:tc>
                  <a:txBody>
                    <a:bodyPr/>
                    <a:lstStyle/>
                    <a:p>
                      <a:pPr indent="0" lvl="0" marL="0" rtl="0" algn="l">
                        <a:spcBef>
                          <a:spcPts val="0"/>
                        </a:spcBef>
                        <a:spcAft>
                          <a:spcPts val="0"/>
                        </a:spcAft>
                        <a:buNone/>
                      </a:pPr>
                      <a:r>
                        <a:rPr lang="en-US"/>
                        <a:t>Brollo</a:t>
                      </a:r>
                      <a:endParaRPr/>
                    </a:p>
                  </a:txBody>
                  <a:tcPr marT="91425" marB="91425" marR="91425" marL="91425"/>
                </a:tc>
                <a:tc>
                  <a:txBody>
                    <a:bodyPr/>
                    <a:lstStyle/>
                    <a:p>
                      <a:pPr indent="0" lvl="0" marL="0" rtl="0" algn="l">
                        <a:spcBef>
                          <a:spcPts val="0"/>
                        </a:spcBef>
                        <a:spcAft>
                          <a:spcPts val="0"/>
                        </a:spcAft>
                        <a:buNone/>
                      </a:pPr>
                      <a:r>
                        <a:rPr lang="en-US"/>
                        <a:t>Joy</a:t>
                      </a:r>
                      <a:endParaRPr/>
                    </a:p>
                  </a:txBody>
                  <a:tcPr marT="91425" marB="91425" marR="91425" marL="91425"/>
                </a:tc>
              </a:tr>
              <a:tr h="418050">
                <a:tc>
                  <a:txBody>
                    <a:bodyPr/>
                    <a:lstStyle/>
                    <a:p>
                      <a:pPr indent="0" lvl="0" marL="0" rtl="0" algn="r">
                        <a:lnSpc>
                          <a:spcPct val="115000"/>
                        </a:lnSpc>
                        <a:spcBef>
                          <a:spcPts val="0"/>
                        </a:spcBef>
                        <a:spcAft>
                          <a:spcPts val="0"/>
                        </a:spcAft>
                        <a:buNone/>
                      </a:pPr>
                      <a:r>
                        <a:rPr lang="en-US"/>
                        <a:t>22</a:t>
                      </a:r>
                      <a:endParaRPr/>
                    </a:p>
                  </a:txBody>
                  <a:tcPr marT="91425" marB="91425" marR="91425" marL="91425"/>
                </a:tc>
                <a:tc>
                  <a:txBody>
                    <a:bodyPr/>
                    <a:lstStyle/>
                    <a:p>
                      <a:pPr indent="0" lvl="0" marL="0" rtl="0" algn="l">
                        <a:spcBef>
                          <a:spcPts val="0"/>
                        </a:spcBef>
                        <a:spcAft>
                          <a:spcPts val="0"/>
                        </a:spcAft>
                        <a:buNone/>
                      </a:pPr>
                      <a:r>
                        <a:rPr lang="en-US"/>
                        <a:t>J</a:t>
                      </a:r>
                      <a:endParaRPr/>
                    </a:p>
                  </a:txBody>
                  <a:tcPr marT="91425" marB="91425" marR="91425" marL="91425"/>
                </a:tc>
                <a:tc>
                  <a:txBody>
                    <a:bodyPr/>
                    <a:lstStyle/>
                    <a:p>
                      <a:pPr indent="0" lvl="0" marL="0" rtl="0" algn="l">
                        <a:spcBef>
                          <a:spcPts val="0"/>
                        </a:spcBef>
                        <a:spcAft>
                          <a:spcPts val="0"/>
                        </a:spcAft>
                        <a:buNone/>
                      </a:pPr>
                      <a:r>
                        <a:rPr lang="en-US"/>
                        <a:t>Rizzo</a:t>
                      </a:r>
                      <a:endParaRPr/>
                    </a:p>
                  </a:txBody>
                  <a:tcPr marT="91425" marB="91425" marR="91425" marL="91425"/>
                </a:tc>
                <a:tc>
                  <a:txBody>
                    <a:bodyPr/>
                    <a:lstStyle/>
                    <a:p>
                      <a:pPr indent="0" lvl="0" marL="0" rtl="0" algn="l">
                        <a:spcBef>
                          <a:spcPts val="0"/>
                        </a:spcBef>
                        <a:spcAft>
                          <a:spcPts val="0"/>
                        </a:spcAft>
                        <a:buNone/>
                      </a:pPr>
                      <a:r>
                        <a:rPr lang="en-US"/>
                        <a:t>Mathew</a:t>
                      </a:r>
                      <a:endParaRPr/>
                    </a:p>
                  </a:txBody>
                  <a:tcPr marT="91425" marB="91425" marR="91425" marL="91425"/>
                </a:tc>
              </a:tr>
              <a:tr h="5845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Clr>
                          <a:schemeClr val="dk2"/>
                        </a:buClr>
                        <a:buSzPts val="1100"/>
                        <a:buFont typeface="Arial"/>
                        <a:buNone/>
                      </a:pPr>
                      <a:r>
                        <a:rPr lang="en-US">
                          <a:solidFill>
                            <a:schemeClr val="dk2"/>
                          </a:solidFill>
                        </a:rPr>
                        <a:t>PRM</a:t>
                      </a:r>
                      <a:endParaRPr>
                        <a:solidFill>
                          <a:schemeClr val="dk2"/>
                        </a:solidFill>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US"/>
                        <a:t>Galaiko</a:t>
                      </a:r>
                      <a:endParaRPr/>
                    </a:p>
                  </a:txBody>
                  <a:tcPr marT="91425" marB="91425" marR="91425" marL="91425"/>
                </a:tc>
                <a:tc>
                  <a:txBody>
                    <a:bodyPr/>
                    <a:lstStyle/>
                    <a:p>
                      <a:pPr indent="0" lvl="0" marL="0" rtl="0" algn="l">
                        <a:spcBef>
                          <a:spcPts val="0"/>
                        </a:spcBef>
                        <a:spcAft>
                          <a:spcPts val="0"/>
                        </a:spcAft>
                        <a:buNone/>
                      </a:pPr>
                      <a:r>
                        <a:rPr lang="en-US"/>
                        <a:t>Olga</a:t>
                      </a:r>
                      <a:endParaRPr/>
                    </a:p>
                  </a:txBody>
                  <a:tcPr marT="91425" marB="91425" marR="91425" marL="91425"/>
                </a:tc>
              </a:tr>
              <a:tr h="3847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Clr>
                          <a:schemeClr val="dk2"/>
                        </a:buClr>
                        <a:buSzPts val="1100"/>
                        <a:buFont typeface="Arial"/>
                        <a:buNone/>
                      </a:pPr>
                      <a:r>
                        <a:rPr lang="en-US">
                          <a:solidFill>
                            <a:schemeClr val="dk2"/>
                          </a:solidFill>
                        </a:rPr>
                        <a:t>K</a:t>
                      </a:r>
                      <a:endParaRPr/>
                    </a:p>
                  </a:txBody>
                  <a:tcPr marT="91425" marB="91425" marR="91425" marL="91425"/>
                </a:tc>
                <a:tc>
                  <a:txBody>
                    <a:bodyPr/>
                    <a:lstStyle/>
                    <a:p>
                      <a:pPr indent="0" lvl="0" marL="0" rtl="0" algn="l">
                        <a:spcBef>
                          <a:spcPts val="0"/>
                        </a:spcBef>
                        <a:spcAft>
                          <a:spcPts val="0"/>
                        </a:spcAft>
                        <a:buNone/>
                      </a:pPr>
                      <a:r>
                        <a:rPr lang="en-US"/>
                        <a:t>Odukoya</a:t>
                      </a:r>
                      <a:endParaRPr/>
                    </a:p>
                  </a:txBody>
                  <a:tcPr marT="91425" marB="91425" marR="91425" marL="91425"/>
                </a:tc>
                <a:tc>
                  <a:txBody>
                    <a:bodyPr/>
                    <a:lstStyle/>
                    <a:p>
                      <a:pPr indent="0" lvl="0" marL="0" rtl="0" algn="l">
                        <a:spcBef>
                          <a:spcPts val="0"/>
                        </a:spcBef>
                        <a:spcAft>
                          <a:spcPts val="0"/>
                        </a:spcAft>
                        <a:buNone/>
                      </a:pPr>
                      <a:r>
                        <a:rPr lang="en-US"/>
                        <a:t>Pamela</a:t>
                      </a:r>
                      <a:endParaRPr/>
                    </a:p>
                  </a:txBody>
                  <a:tcPr marT="91425" marB="91425" marR="91425" marL="91425"/>
                </a:tc>
              </a:tr>
              <a:tr h="418050">
                <a:tc>
                  <a:txBody>
                    <a:bodyPr/>
                    <a:lstStyle/>
                    <a:p>
                      <a:pPr indent="0" lvl="0" marL="0" rtl="0" algn="r">
                        <a:lnSpc>
                          <a:spcPct val="115000"/>
                        </a:lnSpc>
                        <a:spcBef>
                          <a:spcPts val="0"/>
                        </a:spcBef>
                        <a:spcAft>
                          <a:spcPts val="0"/>
                        </a:spcAft>
                        <a:buNone/>
                      </a:pPr>
                      <a:r>
                        <a:rPr lang="en-US"/>
                        <a:t>2</a:t>
                      </a:r>
                      <a:endParaRPr/>
                    </a:p>
                  </a:txBody>
                  <a:tcPr marT="91425" marB="91425" marR="91425" marL="91425"/>
                </a:tc>
                <a:tc>
                  <a:txBody>
                    <a:bodyPr/>
                    <a:lstStyle/>
                    <a:p>
                      <a:pPr indent="0" lvl="0" marL="0" rtl="0" algn="l">
                        <a:spcBef>
                          <a:spcPts val="0"/>
                        </a:spcBef>
                        <a:spcAft>
                          <a:spcPts val="0"/>
                        </a:spcAft>
                        <a:buNone/>
                      </a:pPr>
                      <a:r>
                        <a:rPr lang="en-US"/>
                        <a:t>C</a:t>
                      </a:r>
                      <a:endParaRPr/>
                    </a:p>
                  </a:txBody>
                  <a:tcPr marT="91425" marB="91425" marR="91425" marL="91425"/>
                </a:tc>
                <a:tc>
                  <a:txBody>
                    <a:bodyPr/>
                    <a:lstStyle/>
                    <a:p>
                      <a:pPr indent="0" lvl="0" marL="0" rtl="0" algn="l">
                        <a:spcBef>
                          <a:spcPts val="0"/>
                        </a:spcBef>
                        <a:spcAft>
                          <a:spcPts val="0"/>
                        </a:spcAft>
                        <a:buNone/>
                      </a:pPr>
                      <a:r>
                        <a:rPr lang="en-US"/>
                        <a:t>Lele</a:t>
                      </a:r>
                      <a:endParaRPr/>
                    </a:p>
                  </a:txBody>
                  <a:tcPr marT="91425" marB="91425" marR="91425" marL="91425"/>
                </a:tc>
                <a:tc>
                  <a:txBody>
                    <a:bodyPr/>
                    <a:lstStyle/>
                    <a:p>
                      <a:pPr indent="0" lvl="0" marL="0" rtl="0" algn="l">
                        <a:spcBef>
                          <a:spcPts val="0"/>
                        </a:spcBef>
                        <a:spcAft>
                          <a:spcPts val="0"/>
                        </a:spcAft>
                        <a:buNone/>
                      </a:pPr>
                      <a:r>
                        <a:rPr lang="en-US"/>
                        <a:t>Ratan</a:t>
                      </a:r>
                      <a:endParaRPr/>
                    </a:p>
                  </a:txBody>
                  <a:tcPr marT="91425" marB="91425" marR="91425" marL="91425"/>
                </a:tc>
              </a:tr>
              <a:tr h="418050">
                <a:tc>
                  <a:txBody>
                    <a:bodyPr/>
                    <a:lstStyle/>
                    <a:p>
                      <a:pPr indent="0" lvl="0" marL="0" rtl="0" algn="r">
                        <a:lnSpc>
                          <a:spcPct val="115000"/>
                        </a:lnSpc>
                        <a:spcBef>
                          <a:spcPts val="0"/>
                        </a:spcBef>
                        <a:spcAft>
                          <a:spcPts val="0"/>
                        </a:spcAft>
                        <a:buNone/>
                      </a:pPr>
                      <a:r>
                        <a:rPr lang="en-US"/>
                        <a:t>14</a:t>
                      </a:r>
                      <a:endParaRPr/>
                    </a:p>
                  </a:txBody>
                  <a:tcPr marT="91425" marB="91425" marR="91425" marL="91425"/>
                </a:tc>
                <a:tc>
                  <a:txBody>
                    <a:bodyPr/>
                    <a:lstStyle/>
                    <a:p>
                      <a:pPr indent="0" lvl="0" marL="0" rtl="0" algn="l">
                        <a:spcBef>
                          <a:spcPts val="0"/>
                        </a:spcBef>
                        <a:spcAft>
                          <a:spcPts val="0"/>
                        </a:spcAft>
                        <a:buNone/>
                      </a:pPr>
                      <a:r>
                        <a:rPr lang="en-US"/>
                        <a:t>D</a:t>
                      </a:r>
                      <a:endParaRPr/>
                    </a:p>
                  </a:txBody>
                  <a:tcPr marT="91425" marB="91425" marR="91425" marL="91425"/>
                </a:tc>
                <a:tc>
                  <a:txBody>
                    <a:bodyPr/>
                    <a:lstStyle/>
                    <a:p>
                      <a:pPr indent="0" lvl="0" marL="0" rtl="0" algn="l">
                        <a:spcBef>
                          <a:spcPts val="0"/>
                        </a:spcBef>
                        <a:spcAft>
                          <a:spcPts val="0"/>
                        </a:spcAft>
                        <a:buNone/>
                      </a:pPr>
                      <a:r>
                        <a:rPr lang="en-US"/>
                        <a:t>Kuipers</a:t>
                      </a:r>
                      <a:endParaRPr/>
                    </a:p>
                  </a:txBody>
                  <a:tcPr marT="91425" marB="91425" marR="91425" marL="91425"/>
                </a:tc>
                <a:tc>
                  <a:txBody>
                    <a:bodyPr/>
                    <a:lstStyle/>
                    <a:p>
                      <a:pPr indent="0" lvl="0" marL="0" rtl="0" algn="l">
                        <a:spcBef>
                          <a:spcPts val="0"/>
                        </a:spcBef>
                        <a:spcAft>
                          <a:spcPts val="0"/>
                        </a:spcAft>
                        <a:buNone/>
                      </a:pPr>
                      <a:r>
                        <a:rPr lang="en-US"/>
                        <a:t>Rembrandt</a:t>
                      </a:r>
                      <a:endParaRPr/>
                    </a:p>
                  </a:txBody>
                  <a:tcPr marT="91425" marB="91425" marR="91425" marL="91425"/>
                </a:tc>
              </a:tr>
              <a:tr h="418050">
                <a:tc>
                  <a:txBody>
                    <a:bodyPr/>
                    <a:lstStyle/>
                    <a:p>
                      <a:pPr indent="0" lvl="0" marL="0" rtl="0" algn="r">
                        <a:lnSpc>
                          <a:spcPct val="115000"/>
                        </a:lnSpc>
                        <a:spcBef>
                          <a:spcPts val="0"/>
                        </a:spcBef>
                        <a:spcAft>
                          <a:spcPts val="0"/>
                        </a:spcAft>
                        <a:buNone/>
                      </a:pPr>
                      <a:r>
                        <a:rPr lang="en-US"/>
                        <a:t>6</a:t>
                      </a:r>
                      <a:endParaRPr/>
                    </a:p>
                  </a:txBody>
                  <a:tcPr marT="91425" marB="91425" marR="91425" marL="91425"/>
                </a:tc>
                <a:tc>
                  <a:txBody>
                    <a:bodyPr/>
                    <a:lstStyle/>
                    <a:p>
                      <a:pPr indent="0" lvl="0" marL="0" rtl="0" algn="l">
                        <a:spcBef>
                          <a:spcPts val="0"/>
                        </a:spcBef>
                        <a:spcAft>
                          <a:spcPts val="0"/>
                        </a:spcAft>
                        <a:buNone/>
                      </a:pPr>
                      <a:r>
                        <a:rPr lang="en-US"/>
                        <a:t>B</a:t>
                      </a:r>
                      <a:endParaRPr/>
                    </a:p>
                  </a:txBody>
                  <a:tcPr marT="91425" marB="91425" marR="91425" marL="91425"/>
                </a:tc>
                <a:tc>
                  <a:txBody>
                    <a:bodyPr/>
                    <a:lstStyle/>
                    <a:p>
                      <a:pPr indent="0" lvl="0" marL="0" rtl="0" algn="l">
                        <a:spcBef>
                          <a:spcPts val="0"/>
                        </a:spcBef>
                        <a:spcAft>
                          <a:spcPts val="0"/>
                        </a:spcAft>
                        <a:buNone/>
                      </a:pPr>
                      <a:r>
                        <a:rPr lang="en-US"/>
                        <a:t>Roche</a:t>
                      </a:r>
                      <a:endParaRPr/>
                    </a:p>
                  </a:txBody>
                  <a:tcPr marT="91425" marB="91425" marR="91425" marL="91425"/>
                </a:tc>
                <a:tc>
                  <a:txBody>
                    <a:bodyPr/>
                    <a:lstStyle/>
                    <a:p>
                      <a:pPr indent="0" lvl="0" marL="0" rtl="0" algn="l">
                        <a:spcBef>
                          <a:spcPts val="0"/>
                        </a:spcBef>
                        <a:spcAft>
                          <a:spcPts val="0"/>
                        </a:spcAft>
                        <a:buNone/>
                      </a:pPr>
                      <a:r>
                        <a:rPr lang="en-US"/>
                        <a:t>Stephen</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838200" y="3200400"/>
            <a:ext cx="10515600" cy="68579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Agenda</a:t>
            </a:r>
            <a:endParaRPr/>
          </a:p>
        </p:txBody>
      </p:sp>
      <p:sp>
        <p:nvSpPr>
          <p:cNvPr id="103" name="Google Shape;103;p17"/>
          <p:cNvSpPr txBox="1"/>
          <p:nvPr>
            <p:ph idx="1" type="body"/>
          </p:nvPr>
        </p:nvSpPr>
        <p:spPr>
          <a:xfrm>
            <a:off x="2197100" y="4038600"/>
            <a:ext cx="77978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610"/>
              <a:buFont typeface="Open Sans"/>
              <a:buNone/>
            </a:pPr>
            <a:r>
              <a:t/>
            </a:r>
            <a:endParaRPr/>
          </a:p>
        </p:txBody>
      </p:sp>
    </p:spTree>
  </p:cSld>
  <p:clrMapOvr>
    <a:masterClrMapping/>
  </p:clrMapOvr>
  <p:transition p14:dur="100">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oastmasters PPT template">
  <a:themeElements>
    <a:clrScheme name="Custom 8">
      <a:dk1>
        <a:srgbClr val="132E3E"/>
      </a:dk1>
      <a:lt1>
        <a:srgbClr val="FFFFFF"/>
      </a:lt1>
      <a:dk2>
        <a:srgbClr val="000000"/>
      </a:dk2>
      <a:lt2>
        <a:srgbClr val="C8C8C8"/>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2020-09-04T16:19:26Z</dcterms:created>
  <dc:creator>Arnaud Sartre</dc:creator>
</cp:coreProperties>
</file>