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0" r:id="rId4"/>
    <p:sldId id="258" r:id="rId5"/>
    <p:sldId id="259"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974"/>
    <a:srgbClr val="004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71317" autoAdjust="0"/>
  </p:normalViewPr>
  <p:slideViewPr>
    <p:cSldViewPr snapToGrid="0">
      <p:cViewPr varScale="1">
        <p:scale>
          <a:sx n="82" d="100"/>
          <a:sy n="82" d="100"/>
        </p:scale>
        <p:origin x="246"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35D62-BD7A-435D-B2C7-F857FDAADC6F}" type="datetimeFigureOut">
              <a:rPr lang="en-GB" smtClean="0"/>
              <a:t>30/10/2021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F617F9-253E-46B7-A4BD-E7A90BC33E85}" type="slidenum">
              <a:rPr lang="en-GB" smtClean="0"/>
              <a:t>‹#›</a:t>
            </a:fld>
            <a:endParaRPr lang="en-GB"/>
          </a:p>
        </p:txBody>
      </p:sp>
    </p:spTree>
    <p:extLst>
      <p:ext uri="{BB962C8B-B14F-4D97-AF65-F5344CB8AC3E}">
        <p14:creationId xmlns:p14="http://schemas.microsoft.com/office/powerpoint/2010/main" val="197299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turn guests  into members?</a:t>
            </a:r>
          </a:p>
          <a:p>
            <a:endParaRPr lang="en-GB" dirty="0"/>
          </a:p>
          <a:p>
            <a:r>
              <a:rPr lang="en-GB" dirty="0"/>
              <a:t>This presentation was made to offer one or two tips how clubs can convert guests into members as an easy to use presentation. Please feel free to share or present at either a club Committee meeting or to the whole club. If you have other suggestions please get in touch with  Diane Richardson the Club Growth Director for D91 at diane@d91toastmasters.org.uk</a:t>
            </a:r>
          </a:p>
          <a:p>
            <a:endParaRPr lang="en-GB" dirty="0"/>
          </a:p>
        </p:txBody>
      </p:sp>
      <p:sp>
        <p:nvSpPr>
          <p:cNvPr id="4" name="Slide Number Placeholder 3"/>
          <p:cNvSpPr>
            <a:spLocks noGrp="1"/>
          </p:cNvSpPr>
          <p:nvPr>
            <p:ph type="sldNum" sz="quarter" idx="5"/>
          </p:nvPr>
        </p:nvSpPr>
        <p:spPr/>
        <p:txBody>
          <a:bodyPr/>
          <a:lstStyle/>
          <a:p>
            <a:fld id="{41F617F9-253E-46B7-A4BD-E7A90BC33E85}" type="slidenum">
              <a:rPr lang="en-GB" smtClean="0"/>
              <a:t>1</a:t>
            </a:fld>
            <a:endParaRPr lang="en-GB"/>
          </a:p>
        </p:txBody>
      </p:sp>
    </p:spTree>
    <p:extLst>
      <p:ext uri="{BB962C8B-B14F-4D97-AF65-F5344CB8AC3E}">
        <p14:creationId xmlns:p14="http://schemas.microsoft.com/office/powerpoint/2010/main" val="420994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process do you follow to turn a guest into a member?</a:t>
            </a:r>
          </a:p>
          <a:p>
            <a:pPr marL="171450" indent="-171450">
              <a:buFont typeface="Arial" panose="020B0604020202020204" pitchFamily="34" charset="0"/>
              <a:buChar char="•"/>
            </a:pPr>
            <a:r>
              <a:rPr lang="en-GB" dirty="0"/>
              <a:t>Ask for ideas</a:t>
            </a:r>
          </a:p>
        </p:txBody>
      </p:sp>
      <p:sp>
        <p:nvSpPr>
          <p:cNvPr id="4" name="Slide Number Placeholder 3"/>
          <p:cNvSpPr>
            <a:spLocks noGrp="1"/>
          </p:cNvSpPr>
          <p:nvPr>
            <p:ph type="sldNum" sz="quarter" idx="5"/>
          </p:nvPr>
        </p:nvSpPr>
        <p:spPr/>
        <p:txBody>
          <a:bodyPr/>
          <a:lstStyle/>
          <a:p>
            <a:fld id="{41F617F9-253E-46B7-A4BD-E7A90BC33E85}" type="slidenum">
              <a:rPr lang="en-GB" smtClean="0"/>
              <a:t>2</a:t>
            </a:fld>
            <a:endParaRPr lang="en-GB"/>
          </a:p>
        </p:txBody>
      </p:sp>
    </p:spTree>
    <p:extLst>
      <p:ext uri="{BB962C8B-B14F-4D97-AF65-F5344CB8AC3E}">
        <p14:creationId xmlns:p14="http://schemas.microsoft.com/office/powerpoint/2010/main" val="307098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These are a few suggestions I have seen and heard</a:t>
            </a:r>
          </a:p>
          <a:p>
            <a:pPr marL="171450" indent="-171450">
              <a:buFont typeface="Arial" panose="020B0604020202020204" pitchFamily="34" charset="0"/>
              <a:buChar char="•"/>
            </a:pPr>
            <a:r>
              <a:rPr lang="en-GB" dirty="0"/>
              <a:t>Have someone tasked with meeting and greeting visitors at the venues front door and at the entrance to the meeting room. If you are meeting online, then delegate the task to a member to make sure they chat with the guest. </a:t>
            </a:r>
          </a:p>
          <a:p>
            <a:pPr marL="171450" indent="-171450">
              <a:buFont typeface="Arial" panose="020B0604020202020204" pitchFamily="34" charset="0"/>
              <a:buChar char="•"/>
            </a:pPr>
            <a:r>
              <a:rPr lang="en-GB" dirty="0"/>
              <a:t>If necessary have several people available to help with the meeting and greeting so it is not down to just the club President or VPM.</a:t>
            </a:r>
          </a:p>
          <a:p>
            <a:pPr marL="171450" indent="-171450">
              <a:buFont typeface="Arial" panose="020B0604020202020204" pitchFamily="34" charset="0"/>
              <a:buChar char="•"/>
            </a:pPr>
            <a:r>
              <a:rPr lang="en-GB" dirty="0"/>
              <a:t>Ask them why they came to visit Toastmasters and </a:t>
            </a:r>
            <a:r>
              <a:rPr lang="en-GB" b="1" dirty="0"/>
              <a:t>be interested in their story</a:t>
            </a:r>
            <a:r>
              <a:rPr lang="en-GB" dirty="0"/>
              <a:t>.</a:t>
            </a:r>
          </a:p>
          <a:p>
            <a:pPr marL="171450" indent="-171450">
              <a:buFont typeface="Arial" panose="020B0604020202020204" pitchFamily="34" charset="0"/>
              <a:buChar char="•"/>
            </a:pPr>
            <a:r>
              <a:rPr lang="en-GB" dirty="0"/>
              <a:t>Ensure they have a name badge/label so they are known by their names and not just guest 1, guest 2 or the lady in the red top, or the man with a bow tie, etc.</a:t>
            </a:r>
          </a:p>
          <a:p>
            <a:pPr marL="171450" indent="-171450">
              <a:buFont typeface="Arial" panose="020B0604020202020204" pitchFamily="34" charset="0"/>
              <a:buChar char="•"/>
            </a:pPr>
            <a:r>
              <a:rPr lang="en-GB" dirty="0"/>
              <a:t>Explain what will happen during the meeting and ask if they would be interested in doing a Table Topic</a:t>
            </a:r>
          </a:p>
          <a:p>
            <a:pPr marL="628650" lvl="1" indent="-171450">
              <a:buFont typeface="Arial" panose="020B0604020202020204" pitchFamily="34" charset="0"/>
              <a:buChar char="•"/>
            </a:pPr>
            <a:r>
              <a:rPr lang="en-GB" dirty="0"/>
              <a:t>If they agreed then let them see how table topics works before asking them to take part.</a:t>
            </a:r>
          </a:p>
        </p:txBody>
      </p:sp>
      <p:sp>
        <p:nvSpPr>
          <p:cNvPr id="4" name="Slide Number Placeholder 3"/>
          <p:cNvSpPr>
            <a:spLocks noGrp="1"/>
          </p:cNvSpPr>
          <p:nvPr>
            <p:ph type="sldNum" sz="quarter" idx="5"/>
          </p:nvPr>
        </p:nvSpPr>
        <p:spPr/>
        <p:txBody>
          <a:bodyPr/>
          <a:lstStyle/>
          <a:p>
            <a:fld id="{41F617F9-253E-46B7-A4BD-E7A90BC33E85}" type="slidenum">
              <a:rPr lang="en-GB" smtClean="0"/>
              <a:t>3</a:t>
            </a:fld>
            <a:endParaRPr lang="en-GB"/>
          </a:p>
        </p:txBody>
      </p:sp>
    </p:spTree>
    <p:extLst>
      <p:ext uri="{BB962C8B-B14F-4D97-AF65-F5344CB8AC3E}">
        <p14:creationId xmlns:p14="http://schemas.microsoft.com/office/powerpoint/2010/main" val="357907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Make sure that the Club President welcomes and introduces the guests by name at the start of the meeting.</a:t>
            </a:r>
          </a:p>
          <a:p>
            <a:pPr marL="171450" indent="-171450">
              <a:buFont typeface="Arial" panose="020B0604020202020204" pitchFamily="34" charset="0"/>
              <a:buChar char="•"/>
            </a:pPr>
            <a:r>
              <a:rPr lang="en-GB" dirty="0"/>
              <a:t>Ask guests if they want to do a table topic before the meeting starts if possible or in the meeting if it hasn’t been possible and they have seen 3 or 4 Topic Speeches.</a:t>
            </a:r>
          </a:p>
          <a:p>
            <a:pPr marL="171450" indent="-171450">
              <a:buFont typeface="Arial" panose="020B0604020202020204" pitchFamily="34" charset="0"/>
              <a:buChar char="•"/>
            </a:pPr>
            <a:r>
              <a:rPr lang="en-GB" dirty="0"/>
              <a:t>Ensure that an experienced member is sitting next to them to answer any questions they have and to explain what is happening during the meeting </a:t>
            </a:r>
          </a:p>
          <a:p>
            <a:pPr marL="628650" lvl="1" indent="-171450">
              <a:buFont typeface="Arial" panose="020B0604020202020204" pitchFamily="34" charset="0"/>
              <a:buChar char="•"/>
            </a:pPr>
            <a:r>
              <a:rPr lang="en-GB" dirty="0"/>
              <a:t>If online then have an experienced member explain via private chat what is happening and why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1F617F9-253E-46B7-A4BD-E7A90BC33E85}" type="slidenum">
              <a:rPr lang="en-GB" smtClean="0"/>
              <a:t>4</a:t>
            </a:fld>
            <a:endParaRPr lang="en-GB"/>
          </a:p>
        </p:txBody>
      </p:sp>
    </p:spTree>
    <p:extLst>
      <p:ext uri="{BB962C8B-B14F-4D97-AF65-F5344CB8AC3E}">
        <p14:creationId xmlns:p14="http://schemas.microsoft.com/office/powerpoint/2010/main" val="127881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Make sure they have someone to talk with make them feel as if they already belong. I have seen guests at some clubs left on their own at the break, who then leave before the second half of the meeting starts never to be seen again.</a:t>
            </a:r>
          </a:p>
          <a:p>
            <a:pPr marL="171450" indent="-171450">
              <a:buFont typeface="Arial" panose="020B0604020202020204" pitchFamily="34" charset="0"/>
              <a:buChar char="•"/>
            </a:pPr>
            <a:r>
              <a:rPr lang="en-GB" dirty="0"/>
              <a:t>Ask them how they are finding it and they think it will help solve the reason why they came along</a:t>
            </a:r>
          </a:p>
          <a:p>
            <a:pPr marL="171450" indent="-171450">
              <a:buFont typeface="Arial" panose="020B0604020202020204" pitchFamily="34" charset="0"/>
              <a:buChar char="•"/>
            </a:pPr>
            <a:r>
              <a:rPr lang="en-GB" dirty="0"/>
              <a:t>Talk about the benefits you have gained from being a member – tell stories not numbers</a:t>
            </a:r>
          </a:p>
          <a:p>
            <a:pPr marL="171450" indent="-171450">
              <a:buFont typeface="Arial" panose="020B0604020202020204" pitchFamily="34" charset="0"/>
              <a:buChar char="•"/>
            </a:pPr>
            <a:r>
              <a:rPr lang="en-GB" b="1" dirty="0"/>
              <a:t>Only if they show lots of interest </a:t>
            </a:r>
            <a:r>
              <a:rPr lang="en-GB" dirty="0"/>
              <a:t>then explain how they can join</a:t>
            </a:r>
          </a:p>
          <a:p>
            <a:pPr marL="171450" indent="-171450">
              <a:buFont typeface="Arial" panose="020B0604020202020204" pitchFamily="34" charset="0"/>
              <a:buChar char="•"/>
            </a:pPr>
            <a:r>
              <a:rPr lang="en-GB" b="1" dirty="0"/>
              <a:t>Don’t sell </a:t>
            </a:r>
            <a:r>
              <a:rPr lang="en-GB" dirty="0"/>
              <a:t>it is another opportunity for people to their reason for visiting the meeting</a:t>
            </a:r>
          </a:p>
        </p:txBody>
      </p:sp>
      <p:sp>
        <p:nvSpPr>
          <p:cNvPr id="4" name="Slide Number Placeholder 3"/>
          <p:cNvSpPr>
            <a:spLocks noGrp="1"/>
          </p:cNvSpPr>
          <p:nvPr>
            <p:ph type="sldNum" sz="quarter" idx="5"/>
          </p:nvPr>
        </p:nvSpPr>
        <p:spPr/>
        <p:txBody>
          <a:bodyPr/>
          <a:lstStyle/>
          <a:p>
            <a:fld id="{41F617F9-253E-46B7-A4BD-E7A90BC33E85}" type="slidenum">
              <a:rPr lang="en-GB" smtClean="0"/>
              <a:t>5</a:t>
            </a:fld>
            <a:endParaRPr lang="en-GB"/>
          </a:p>
        </p:txBody>
      </p:sp>
    </p:spTree>
    <p:extLst>
      <p:ext uri="{BB962C8B-B14F-4D97-AF65-F5344CB8AC3E}">
        <p14:creationId xmlns:p14="http://schemas.microsoft.com/office/powerpoint/2010/main" val="413381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Ask them to say a few words about how they felt the meeting went. Don’t force them to speak if they don’t want to.</a:t>
            </a:r>
          </a:p>
          <a:p>
            <a:pPr marL="171450" indent="-171450">
              <a:buFont typeface="Arial" panose="020B0604020202020204" pitchFamily="34" charset="0"/>
              <a:buChar char="•"/>
            </a:pPr>
            <a:r>
              <a:rPr lang="en-GB" dirty="0"/>
              <a:t>Invite them back to the next meeting weather they speak or not</a:t>
            </a:r>
          </a:p>
          <a:p>
            <a:pPr marL="171450" indent="-171450">
              <a:buFont typeface="Arial" panose="020B0604020202020204" pitchFamily="34" charset="0"/>
              <a:buChar char="•"/>
            </a:pPr>
            <a:r>
              <a:rPr lang="en-GB" dirty="0"/>
              <a:t>If they say the meeting was great but they find it difficult to attend on a specific evening of the week then put them in contact with clubs who meet on other evenings</a:t>
            </a:r>
          </a:p>
          <a:p>
            <a:pPr marL="171450" indent="-171450">
              <a:buFont typeface="Arial" panose="020B0604020202020204" pitchFamily="34" charset="0"/>
              <a:buChar char="•"/>
            </a:pPr>
            <a:r>
              <a:rPr lang="en-GB" dirty="0"/>
              <a:t>If they say they want to join, help them to fill in the application form after the meeting?</a:t>
            </a:r>
          </a:p>
          <a:p>
            <a:pPr marL="628650" lvl="1" indent="-171450">
              <a:buFont typeface="Arial" panose="020B0604020202020204" pitchFamily="34" charset="0"/>
              <a:buChar char="•"/>
            </a:pPr>
            <a:r>
              <a:rPr lang="en-GB" dirty="0"/>
              <a:t>If they want to come back invite them to the next meeting and ensure they know where and when it will be.</a:t>
            </a:r>
          </a:p>
          <a:p>
            <a:pPr marL="628650" lvl="1" indent="-171450">
              <a:buFont typeface="Arial" panose="020B0604020202020204" pitchFamily="34" charset="0"/>
              <a:buChar char="•"/>
            </a:pPr>
            <a:r>
              <a:rPr lang="en-GB" dirty="0"/>
              <a:t>If they want more time to think about it then agree to call them in a few days time.</a:t>
            </a:r>
          </a:p>
        </p:txBody>
      </p:sp>
      <p:sp>
        <p:nvSpPr>
          <p:cNvPr id="4" name="Slide Number Placeholder 3"/>
          <p:cNvSpPr>
            <a:spLocks noGrp="1"/>
          </p:cNvSpPr>
          <p:nvPr>
            <p:ph type="sldNum" sz="quarter" idx="5"/>
          </p:nvPr>
        </p:nvSpPr>
        <p:spPr/>
        <p:txBody>
          <a:bodyPr/>
          <a:lstStyle/>
          <a:p>
            <a:fld id="{41F617F9-253E-46B7-A4BD-E7A90BC33E85}" type="slidenum">
              <a:rPr lang="en-GB" smtClean="0"/>
              <a:t>6</a:t>
            </a:fld>
            <a:endParaRPr lang="en-GB"/>
          </a:p>
        </p:txBody>
      </p:sp>
    </p:spTree>
    <p:extLst>
      <p:ext uri="{BB962C8B-B14F-4D97-AF65-F5344CB8AC3E}">
        <p14:creationId xmlns:p14="http://schemas.microsoft.com/office/powerpoint/2010/main" val="284202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If they want a few days to think about joining or returning follow up with a phone call as this will give you the opportunity to answer any questions they may have thought of and is much more personable than just sending an email. If they are still undecided then ask if you can call them once more nearer the time of the second meeting allowing you to invite them back/remind them of the next meeting</a:t>
            </a:r>
          </a:p>
          <a:p>
            <a:pPr marL="171450" indent="-171450">
              <a:buFont typeface="Arial" panose="020B0604020202020204" pitchFamily="34" charset="0"/>
              <a:buChar char="•"/>
            </a:pPr>
            <a:r>
              <a:rPr lang="en-GB" dirty="0"/>
              <a:t>If possible call them a second time to remind them that the next meeting is in the next day or two. If they don’t show then stop phoning them.</a:t>
            </a:r>
          </a:p>
          <a:p>
            <a:pPr marL="171450" indent="-171450">
              <a:buFont typeface="Arial" panose="020B0604020202020204" pitchFamily="34" charset="0"/>
              <a:buChar char="•"/>
            </a:pPr>
            <a:r>
              <a:rPr lang="en-GB" dirty="0"/>
              <a:t>If they want to join then send them a Application form and arrange a time to go through it with them – don’t just send them a form expecting them to fill the form in and return it on their own.</a:t>
            </a:r>
          </a:p>
          <a:p>
            <a:pPr marL="628650" lvl="1" indent="-171450">
              <a:buFont typeface="Arial" panose="020B0604020202020204" pitchFamily="34" charset="0"/>
              <a:buChar char="•"/>
            </a:pPr>
            <a:r>
              <a:rPr lang="en-GB" dirty="0"/>
              <a:t>Or agree to fill it in at the next meeting if they are reluctant to join via emailing the form.</a:t>
            </a:r>
          </a:p>
        </p:txBody>
      </p:sp>
      <p:sp>
        <p:nvSpPr>
          <p:cNvPr id="4" name="Slide Number Placeholder 3"/>
          <p:cNvSpPr>
            <a:spLocks noGrp="1"/>
          </p:cNvSpPr>
          <p:nvPr>
            <p:ph type="sldNum" sz="quarter" idx="5"/>
          </p:nvPr>
        </p:nvSpPr>
        <p:spPr/>
        <p:txBody>
          <a:bodyPr/>
          <a:lstStyle/>
          <a:p>
            <a:fld id="{41F617F9-253E-46B7-A4BD-E7A90BC33E85}" type="slidenum">
              <a:rPr lang="en-GB" smtClean="0"/>
              <a:t>7</a:t>
            </a:fld>
            <a:endParaRPr lang="en-GB"/>
          </a:p>
        </p:txBody>
      </p:sp>
    </p:spTree>
    <p:extLst>
      <p:ext uri="{BB962C8B-B14F-4D97-AF65-F5344CB8AC3E}">
        <p14:creationId xmlns:p14="http://schemas.microsoft.com/office/powerpoint/2010/main" val="352807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new members have been voted in and paid their subscription, celebrate, and present at “Welcome to Toastmasters” ribbon when the evening’s awards for Best Speaker, Best Table Topic etc are awarded at the end of </a:t>
            </a:r>
            <a:r>
              <a:rPr lang="en-GB"/>
              <a:t>the evening.</a:t>
            </a:r>
            <a:endParaRPr lang="en-GB" dirty="0"/>
          </a:p>
        </p:txBody>
      </p:sp>
      <p:sp>
        <p:nvSpPr>
          <p:cNvPr id="4" name="Slide Number Placeholder 3"/>
          <p:cNvSpPr>
            <a:spLocks noGrp="1"/>
          </p:cNvSpPr>
          <p:nvPr>
            <p:ph type="sldNum" sz="quarter" idx="5"/>
          </p:nvPr>
        </p:nvSpPr>
        <p:spPr/>
        <p:txBody>
          <a:bodyPr/>
          <a:lstStyle/>
          <a:p>
            <a:fld id="{41F617F9-253E-46B7-A4BD-E7A90BC33E85}" type="slidenum">
              <a:rPr lang="en-GB" smtClean="0"/>
              <a:t>8</a:t>
            </a:fld>
            <a:endParaRPr lang="en-GB"/>
          </a:p>
        </p:txBody>
      </p:sp>
    </p:spTree>
    <p:extLst>
      <p:ext uri="{BB962C8B-B14F-4D97-AF65-F5344CB8AC3E}">
        <p14:creationId xmlns:p14="http://schemas.microsoft.com/office/powerpoint/2010/main" val="4158371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91divisiond.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2D0F-A09A-4905-9B34-4623BE32C291}"/>
              </a:ext>
            </a:extLst>
          </p:cNvPr>
          <p:cNvSpPr>
            <a:spLocks noGrp="1"/>
          </p:cNvSpPr>
          <p:nvPr>
            <p:ph type="ctrTitle"/>
          </p:nvPr>
        </p:nvSpPr>
        <p:spPr>
          <a:xfrm>
            <a:off x="1524000" y="1122363"/>
            <a:ext cx="9144000" cy="2387600"/>
          </a:xfrm>
        </p:spPr>
        <p:txBody>
          <a:bodyPr anchor="b">
            <a:normAutofit/>
          </a:bodyPr>
          <a:lstStyle>
            <a:lvl1pPr algn="l">
              <a:defRPr sz="4800">
                <a:solidFill>
                  <a:srgbClr val="F2E974"/>
                </a:solidFill>
                <a:latin typeface="Montserrat Light" panose="00000400000000000000"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6DF67B8-DCA3-4230-81F5-0CB45C5D116E}"/>
              </a:ext>
            </a:extLst>
          </p:cNvPr>
          <p:cNvSpPr>
            <a:spLocks noGrp="1"/>
          </p:cNvSpPr>
          <p:nvPr>
            <p:ph type="subTitle" idx="1"/>
          </p:nvPr>
        </p:nvSpPr>
        <p:spPr>
          <a:xfrm>
            <a:off x="1524000" y="3602038"/>
            <a:ext cx="9144000" cy="97622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7" name="Picture 6" descr="A picture containing building, game, boat&#10;&#10;Description automatically generated">
            <a:extLst>
              <a:ext uri="{FF2B5EF4-FFF2-40B4-BE49-F238E27FC236}">
                <a16:creationId xmlns:a16="http://schemas.microsoft.com/office/drawing/2014/main" id="{B071AFE4-D9E3-4ACD-BB17-58110117F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9675" y="479330"/>
            <a:ext cx="1324125" cy="1101916"/>
          </a:xfrm>
          <a:prstGeom prst="rect">
            <a:avLst/>
          </a:prstGeom>
        </p:spPr>
      </p:pic>
    </p:spTree>
    <p:extLst>
      <p:ext uri="{BB962C8B-B14F-4D97-AF65-F5344CB8AC3E}">
        <p14:creationId xmlns:p14="http://schemas.microsoft.com/office/powerpoint/2010/main" val="15608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CE9A-3FB6-45A9-962E-09A05C0033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8BB1AD-E670-4405-BF5A-D872B626C1F5}"/>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C012B49C-5FCC-4788-85D0-B4C49CC660ED}"/>
              </a:ext>
            </a:extLst>
          </p:cNvPr>
          <p:cNvSpPr>
            <a:spLocks noGrp="1"/>
          </p:cNvSpPr>
          <p:nvPr>
            <p:ph type="ftr" sz="quarter" idx="11"/>
          </p:nvPr>
        </p:nvSpPr>
        <p:spPr>
          <a:xfrm>
            <a:off x="838200" y="6356350"/>
            <a:ext cx="7529186" cy="365125"/>
          </a:xfrm>
        </p:spPr>
        <p:txBody>
          <a:bodyPr/>
          <a:lstStyle/>
          <a:p>
            <a:endParaRPr lang="en-GB" dirty="0"/>
          </a:p>
        </p:txBody>
      </p:sp>
      <p:sp>
        <p:nvSpPr>
          <p:cNvPr id="6" name="Slide Number Placeholder 5">
            <a:extLst>
              <a:ext uri="{FF2B5EF4-FFF2-40B4-BE49-F238E27FC236}">
                <a16:creationId xmlns:a16="http://schemas.microsoft.com/office/drawing/2014/main" id="{6C013BD3-D01E-4D1D-9A69-D7A99F7875D4}"/>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45357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D6C9DA-3000-4ACE-84EE-BE284CAF39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742CE5-879F-4BF9-B8DA-0B9618DDA359}"/>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461BC166-4156-4EE2-9CB6-4D29627D8010}"/>
              </a:ext>
            </a:extLst>
          </p:cNvPr>
          <p:cNvSpPr>
            <a:spLocks noGrp="1"/>
          </p:cNvSpPr>
          <p:nvPr>
            <p:ph type="ftr" sz="quarter" idx="11"/>
          </p:nvPr>
        </p:nvSpPr>
        <p:spPr>
          <a:xfrm>
            <a:off x="838199" y="6356350"/>
            <a:ext cx="7547975" cy="365125"/>
          </a:xfrm>
        </p:spPr>
        <p:txBody>
          <a:bodyPr/>
          <a:lstStyle/>
          <a:p>
            <a:endParaRPr lang="en-GB" dirty="0"/>
          </a:p>
        </p:txBody>
      </p:sp>
      <p:sp>
        <p:nvSpPr>
          <p:cNvPr id="6" name="Slide Number Placeholder 5">
            <a:extLst>
              <a:ext uri="{FF2B5EF4-FFF2-40B4-BE49-F238E27FC236}">
                <a16:creationId xmlns:a16="http://schemas.microsoft.com/office/drawing/2014/main" id="{49EB50B2-0017-411B-B4B5-F51E245E1BCA}"/>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2923042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BB89B4-75E3-4887-9232-97FEB8E14398}"/>
              </a:ext>
            </a:extLst>
          </p:cNvPr>
          <p:cNvSpPr txBox="1"/>
          <p:nvPr userDrawn="1"/>
        </p:nvSpPr>
        <p:spPr>
          <a:xfrm>
            <a:off x="838199" y="2069833"/>
            <a:ext cx="9646085" cy="1477328"/>
          </a:xfrm>
          <a:prstGeom prst="rect">
            <a:avLst/>
          </a:prstGeom>
          <a:noFill/>
        </p:spPr>
        <p:txBody>
          <a:bodyPr wrap="square" rtlCol="0">
            <a:spAutoFit/>
          </a:bodyPr>
          <a:lstStyle/>
          <a:p>
            <a:r>
              <a:rPr lang="en-GB" sz="1800" kern="1200" dirty="0">
                <a:solidFill>
                  <a:schemeClr val="bg1"/>
                </a:solidFill>
                <a:effectLst/>
                <a:latin typeface="Montserrat SemiBold" panose="00000700000000000000" pitchFamily="2" charset="0"/>
                <a:ea typeface="+mn-ea"/>
                <a:cs typeface="+mn-cs"/>
              </a:rPr>
              <a:t>District 91 Division D:</a:t>
            </a:r>
          </a:p>
          <a:p>
            <a:endParaRPr lang="en-GB" sz="1800" u="sng" kern="1200" dirty="0">
              <a:solidFill>
                <a:schemeClr val="bg1"/>
              </a:solidFill>
              <a:effectLst/>
              <a:latin typeface="Montserrat Light" panose="00000400000000000000" pitchFamily="2" charset="0"/>
              <a:ea typeface="+mn-ea"/>
              <a:cs typeface="+mn-cs"/>
              <a:hlinkClick r:id="rId2">
                <a:extLst>
                  <a:ext uri="{A12FA001-AC4F-418D-AE19-62706E023703}">
                    <ahyp:hlinkClr xmlns:ahyp="http://schemas.microsoft.com/office/drawing/2018/hyperlinkcolor" val="tx"/>
                  </a:ext>
                </a:extLst>
              </a:hlinkClick>
            </a:endParaRPr>
          </a:p>
          <a:p>
            <a:r>
              <a:rPr lang="en-GB" sz="1800" u="sng" kern="1200" dirty="0">
                <a:solidFill>
                  <a:schemeClr val="bg1"/>
                </a:solidFill>
                <a:effectLst/>
                <a:latin typeface="Montserrat Light" panose="00000400000000000000" pitchFamily="2" charset="0"/>
                <a:ea typeface="+mn-ea"/>
                <a:cs typeface="+mn-cs"/>
                <a:hlinkClick r:id="rId2">
                  <a:extLst>
                    <a:ext uri="{A12FA001-AC4F-418D-AE19-62706E023703}">
                      <ahyp:hlinkClr xmlns:ahyp="http://schemas.microsoft.com/office/drawing/2018/hyperlinkcolor" val="tx"/>
                    </a:ext>
                  </a:extLst>
                </a:hlinkClick>
              </a:rPr>
              <a:t>http://D91DivisionD.uk</a:t>
            </a:r>
            <a:endParaRPr lang="en-GB" sz="1800" u="sng" kern="1200" dirty="0">
              <a:solidFill>
                <a:schemeClr val="bg1"/>
              </a:solidFill>
              <a:effectLst/>
              <a:latin typeface="Montserrat Light" panose="00000400000000000000" pitchFamily="2" charset="0"/>
              <a:ea typeface="+mn-ea"/>
              <a:cs typeface="+mn-cs"/>
            </a:endParaRPr>
          </a:p>
          <a:p>
            <a:endParaRPr lang="en-GB" sz="1800" u="sng" kern="1200" dirty="0">
              <a:solidFill>
                <a:schemeClr val="bg1"/>
              </a:solidFill>
              <a:effectLst/>
              <a:latin typeface="Montserrat Light" panose="00000400000000000000" pitchFamily="2" charset="0"/>
              <a:ea typeface="+mn-ea"/>
              <a:cs typeface="+mn-cs"/>
            </a:endParaRPr>
          </a:p>
          <a:p>
            <a:r>
              <a:rPr lang="en-GB" sz="1800" u="none" kern="1200" dirty="0">
                <a:solidFill>
                  <a:schemeClr val="bg1"/>
                </a:solidFill>
                <a:effectLst/>
                <a:latin typeface="Montserrat Light" panose="00000400000000000000" pitchFamily="2" charset="0"/>
                <a:ea typeface="+mn-ea"/>
                <a:cs typeface="+mn-cs"/>
              </a:rPr>
              <a:t>       </a:t>
            </a:r>
            <a:r>
              <a:rPr lang="en-GB" sz="1800" u="sng" kern="1200" dirty="0">
                <a:solidFill>
                  <a:schemeClr val="bg1"/>
                </a:solidFill>
                <a:effectLst/>
                <a:latin typeface="Montserrat Light" panose="00000400000000000000" pitchFamily="2" charset="0"/>
                <a:ea typeface="+mn-ea"/>
                <a:cs typeface="+mn-cs"/>
              </a:rPr>
              <a:t>Toastmasters-District-91-Division-D</a:t>
            </a:r>
          </a:p>
        </p:txBody>
      </p:sp>
      <p:pic>
        <p:nvPicPr>
          <p:cNvPr id="7" name="Picture 6" descr="A picture containing drawing&#10;&#10;Description automatically generated">
            <a:extLst>
              <a:ext uri="{FF2B5EF4-FFF2-40B4-BE49-F238E27FC236}">
                <a16:creationId xmlns:a16="http://schemas.microsoft.com/office/drawing/2014/main" id="{B02A0533-CE11-43BB-A94A-651B8EBF44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197" y="3206662"/>
            <a:ext cx="281836" cy="281836"/>
          </a:xfrm>
          <a:prstGeom prst="rect">
            <a:avLst/>
          </a:prstGeom>
        </p:spPr>
      </p:pic>
    </p:spTree>
    <p:extLst>
      <p:ext uri="{BB962C8B-B14F-4D97-AF65-F5344CB8AC3E}">
        <p14:creationId xmlns:p14="http://schemas.microsoft.com/office/powerpoint/2010/main" val="357387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AA67-55E6-4340-9C44-6600F1D96F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67CBCA-24FA-47D7-B738-BB2AD9AF8D1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F400F9AC-E9DA-453A-BD8C-48632A23EE12}"/>
              </a:ext>
            </a:extLst>
          </p:cNvPr>
          <p:cNvSpPr>
            <a:spLocks noGrp="1"/>
          </p:cNvSpPr>
          <p:nvPr>
            <p:ph type="ftr" sz="quarter" idx="11"/>
          </p:nvPr>
        </p:nvSpPr>
        <p:spPr>
          <a:xfrm>
            <a:off x="838200" y="6356350"/>
            <a:ext cx="6326688" cy="365125"/>
          </a:xfrm>
        </p:spPr>
        <p:txBody>
          <a:bodyPr/>
          <a:lstStyle/>
          <a:p>
            <a:endParaRPr lang="en-GB"/>
          </a:p>
        </p:txBody>
      </p:sp>
      <p:sp>
        <p:nvSpPr>
          <p:cNvPr id="6" name="Slide Number Placeholder 5">
            <a:extLst>
              <a:ext uri="{FF2B5EF4-FFF2-40B4-BE49-F238E27FC236}">
                <a16:creationId xmlns:a16="http://schemas.microsoft.com/office/drawing/2014/main" id="{1A818FE8-90FA-45DE-BEB0-860563CA2032}"/>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24558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E6A8-FC80-4763-8D9F-BC0B1E8AC1E9}"/>
              </a:ext>
            </a:extLst>
          </p:cNvPr>
          <p:cNvSpPr>
            <a:spLocks noGrp="1"/>
          </p:cNvSpPr>
          <p:nvPr>
            <p:ph type="title"/>
          </p:nvPr>
        </p:nvSpPr>
        <p:spPr>
          <a:xfrm>
            <a:off x="831850" y="1709738"/>
            <a:ext cx="10515600" cy="2852737"/>
          </a:xfrm>
        </p:spPr>
        <p:txBody>
          <a:bodyPr anchor="b">
            <a:normAutofit/>
          </a:bodyPr>
          <a:lstStyle>
            <a:lvl1pPr>
              <a:defRPr sz="4800">
                <a:latin typeface="Montserrat Light" panose="00000400000000000000" pitchFamily="2"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EFA8586-30F9-46D7-A952-F0A59F5F6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BABCEA5-6F5D-4DD7-A7F2-838F9D74A164}"/>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3731723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0ED3-D1E6-44A8-897A-62B14D758E5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4F6209E-E9AB-4338-B958-8E09ECFC309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824CA6D3-D7F5-46B4-8E61-A038C07807E2}"/>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6" name="Footer Placeholder 5">
            <a:extLst>
              <a:ext uri="{FF2B5EF4-FFF2-40B4-BE49-F238E27FC236}">
                <a16:creationId xmlns:a16="http://schemas.microsoft.com/office/drawing/2014/main" id="{D200CD8D-E72B-41AD-B6ED-089C958F9487}"/>
              </a:ext>
            </a:extLst>
          </p:cNvPr>
          <p:cNvSpPr>
            <a:spLocks noGrp="1"/>
          </p:cNvSpPr>
          <p:nvPr>
            <p:ph type="ftr" sz="quarter" idx="11"/>
          </p:nvPr>
        </p:nvSpPr>
        <p:spPr>
          <a:xfrm>
            <a:off x="838200" y="6356350"/>
            <a:ext cx="7084512" cy="365125"/>
          </a:xfrm>
        </p:spPr>
        <p:txBody>
          <a:bodyPr/>
          <a:lstStyle/>
          <a:p>
            <a:endParaRPr lang="en-GB" dirty="0"/>
          </a:p>
        </p:txBody>
      </p:sp>
      <p:sp>
        <p:nvSpPr>
          <p:cNvPr id="7" name="Slide Number Placeholder 6">
            <a:extLst>
              <a:ext uri="{FF2B5EF4-FFF2-40B4-BE49-F238E27FC236}">
                <a16:creationId xmlns:a16="http://schemas.microsoft.com/office/drawing/2014/main" id="{402A3DF7-DC01-4912-B1FD-8385A5DDD9C1}"/>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421770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DEDB-D0D7-4760-BC46-3F5DEFA2AA9D}"/>
              </a:ext>
            </a:extLst>
          </p:cNvPr>
          <p:cNvSpPr>
            <a:spLocks noGrp="1"/>
          </p:cNvSpPr>
          <p:nvPr>
            <p:ph type="title"/>
          </p:nvPr>
        </p:nvSpPr>
        <p:spPr>
          <a:xfrm>
            <a:off x="839788" y="365125"/>
            <a:ext cx="10515600" cy="1325563"/>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2DB6657-D82D-4279-98E1-D6CEC8DE6B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D542F9-D16C-402E-AD61-7F2EB485AD1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53C0DAD4-4417-4A0A-A693-008054175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7A2E6-B7E4-4D62-A560-CB92C3EFEDA4}"/>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8" name="Footer Placeholder 7">
            <a:extLst>
              <a:ext uri="{FF2B5EF4-FFF2-40B4-BE49-F238E27FC236}">
                <a16:creationId xmlns:a16="http://schemas.microsoft.com/office/drawing/2014/main" id="{A273D265-93F5-4DC8-A731-22C6A94BD5B1}"/>
              </a:ext>
            </a:extLst>
          </p:cNvPr>
          <p:cNvSpPr>
            <a:spLocks noGrp="1"/>
          </p:cNvSpPr>
          <p:nvPr>
            <p:ph type="ftr" sz="quarter" idx="11"/>
          </p:nvPr>
        </p:nvSpPr>
        <p:spPr>
          <a:xfrm>
            <a:off x="838199" y="6356350"/>
            <a:ext cx="7472819" cy="365125"/>
          </a:xfrm>
        </p:spPr>
        <p:txBody>
          <a:bodyPr/>
          <a:lstStyle/>
          <a:p>
            <a:endParaRPr lang="en-GB" dirty="0"/>
          </a:p>
        </p:txBody>
      </p:sp>
      <p:sp>
        <p:nvSpPr>
          <p:cNvPr id="9" name="Slide Number Placeholder 8">
            <a:extLst>
              <a:ext uri="{FF2B5EF4-FFF2-40B4-BE49-F238E27FC236}">
                <a16:creationId xmlns:a16="http://schemas.microsoft.com/office/drawing/2014/main" id="{72762FCC-02FC-4AC7-955D-AC19CE5573B2}"/>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2001131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026E-5032-476B-AD93-C4E4B40B9FA6}"/>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CDA423D2-0FB0-4DB8-953B-22E8FB4C63D7}"/>
              </a:ext>
            </a:extLst>
          </p:cNvPr>
          <p:cNvSpPr>
            <a:spLocks noGrp="1"/>
          </p:cNvSpPr>
          <p:nvPr>
            <p:ph type="ftr" sz="quarter" idx="11"/>
          </p:nvPr>
        </p:nvSpPr>
        <p:spPr>
          <a:xfrm>
            <a:off x="838200" y="6356350"/>
            <a:ext cx="7353822" cy="365125"/>
          </a:xfrm>
        </p:spPr>
        <p:txBody>
          <a:bodyPr/>
          <a:lstStyle/>
          <a:p>
            <a:endParaRPr lang="en-GB" dirty="0"/>
          </a:p>
        </p:txBody>
      </p:sp>
      <p:sp>
        <p:nvSpPr>
          <p:cNvPr id="5" name="Slide Number Placeholder 4">
            <a:extLst>
              <a:ext uri="{FF2B5EF4-FFF2-40B4-BE49-F238E27FC236}">
                <a16:creationId xmlns:a16="http://schemas.microsoft.com/office/drawing/2014/main" id="{805EA304-40E6-4FB2-9DFD-A720FBBB2377}"/>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2421186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030935-2114-459A-A08F-C23BB9D98234}"/>
              </a:ext>
            </a:extLst>
          </p:cNvPr>
          <p:cNvSpPr>
            <a:spLocks noGrp="1"/>
          </p:cNvSpPr>
          <p:nvPr>
            <p:ph type="ftr" sz="quarter" idx="11"/>
          </p:nvPr>
        </p:nvSpPr>
        <p:spPr>
          <a:xfrm>
            <a:off x="838199" y="6356350"/>
            <a:ext cx="7397663" cy="365125"/>
          </a:xfrm>
        </p:spPr>
        <p:txBody>
          <a:bodyPr/>
          <a:lstStyle/>
          <a:p>
            <a:endParaRPr lang="en-GB" dirty="0"/>
          </a:p>
        </p:txBody>
      </p:sp>
      <p:sp>
        <p:nvSpPr>
          <p:cNvPr id="4" name="Slide Number Placeholder 3">
            <a:extLst>
              <a:ext uri="{FF2B5EF4-FFF2-40B4-BE49-F238E27FC236}">
                <a16:creationId xmlns:a16="http://schemas.microsoft.com/office/drawing/2014/main" id="{A1C1AEA4-66F2-4FBF-8D7C-EED03ED675F7}"/>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186642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22B9-F389-4A6E-9DB9-7C119BB5A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BA5F98-9398-42B5-88E6-F028215F37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75C5A79D-4B95-4B37-9305-D4FDCED60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DEF9E86-52A0-445B-AA95-9DBE3EAEF4E4}"/>
              </a:ext>
            </a:extLst>
          </p:cNvPr>
          <p:cNvSpPr>
            <a:spLocks noGrp="1"/>
          </p:cNvSpPr>
          <p:nvPr>
            <p:ph type="ftr" sz="quarter" idx="11"/>
          </p:nvPr>
        </p:nvSpPr>
        <p:spPr>
          <a:xfrm>
            <a:off x="838200" y="6356350"/>
            <a:ext cx="7479082" cy="365125"/>
          </a:xfrm>
        </p:spPr>
        <p:txBody>
          <a:bodyPr/>
          <a:lstStyle/>
          <a:p>
            <a:endParaRPr lang="en-GB" dirty="0"/>
          </a:p>
        </p:txBody>
      </p:sp>
      <p:sp>
        <p:nvSpPr>
          <p:cNvPr id="7" name="Slide Number Placeholder 6">
            <a:extLst>
              <a:ext uri="{FF2B5EF4-FFF2-40B4-BE49-F238E27FC236}">
                <a16:creationId xmlns:a16="http://schemas.microsoft.com/office/drawing/2014/main" id="{DD509588-99D9-4491-8BC7-BC92842AA25F}"/>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392897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9875-ABC7-46BE-898D-D4F0BE8E6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458684-8CCE-412B-B9BF-F2A2EBE3D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4A9C57-3344-43E1-AD08-A87DB3D47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E758EA3-8194-4C96-BEC9-77C9916B128B}"/>
              </a:ext>
            </a:extLst>
          </p:cNvPr>
          <p:cNvSpPr>
            <a:spLocks noGrp="1"/>
          </p:cNvSpPr>
          <p:nvPr>
            <p:ph type="ftr" sz="quarter" idx="11"/>
          </p:nvPr>
        </p:nvSpPr>
        <p:spPr>
          <a:xfrm>
            <a:off x="838200" y="6356350"/>
            <a:ext cx="7479082" cy="365125"/>
          </a:xfrm>
        </p:spPr>
        <p:txBody>
          <a:bodyPr/>
          <a:lstStyle/>
          <a:p>
            <a:endParaRPr lang="en-GB" dirty="0"/>
          </a:p>
        </p:txBody>
      </p:sp>
      <p:sp>
        <p:nvSpPr>
          <p:cNvPr id="7" name="Slide Number Placeholder 6">
            <a:extLst>
              <a:ext uri="{FF2B5EF4-FFF2-40B4-BE49-F238E27FC236}">
                <a16:creationId xmlns:a16="http://schemas.microsoft.com/office/drawing/2014/main" id="{6759841E-CE1B-474B-8792-7A06FEB0945D}"/>
              </a:ext>
            </a:extLst>
          </p:cNvPr>
          <p:cNvSpPr>
            <a:spLocks noGrp="1"/>
          </p:cNvSpPr>
          <p:nvPr>
            <p:ph type="sldNum" sz="quarter" idx="12"/>
          </p:nvPr>
        </p:nvSpPr>
        <p:spPr/>
        <p:txBody>
          <a:bodyPr/>
          <a:lstStyle/>
          <a:p>
            <a:fld id="{0511961B-E2E6-4FBE-BCB3-6957066D7D83}" type="slidenum">
              <a:rPr lang="en-GB" smtClean="0"/>
              <a:t>‹#›</a:t>
            </a:fld>
            <a:endParaRPr lang="en-GB"/>
          </a:p>
        </p:txBody>
      </p:sp>
    </p:spTree>
    <p:extLst>
      <p:ext uri="{BB962C8B-B14F-4D97-AF65-F5344CB8AC3E}">
        <p14:creationId xmlns:p14="http://schemas.microsoft.com/office/powerpoint/2010/main" val="272512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4165"/>
            </a:gs>
            <a:gs pos="100000">
              <a:schemeClr val="tx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EA90D-6D8C-4F84-904D-AA01363C3E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3F6CAA8-FD00-4FF2-86E3-0DB3D1FAD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3C231B0-0912-4D27-9EB0-557AC7254AE5}"/>
              </a:ext>
            </a:extLst>
          </p:cNvPr>
          <p:cNvSpPr>
            <a:spLocks noGrp="1"/>
          </p:cNvSpPr>
          <p:nvPr>
            <p:ph type="ftr" sz="quarter" idx="3"/>
          </p:nvPr>
        </p:nvSpPr>
        <p:spPr>
          <a:xfrm>
            <a:off x="838200" y="6356350"/>
            <a:ext cx="6771362" cy="365125"/>
          </a:xfrm>
          <a:prstGeom prst="rect">
            <a:avLst/>
          </a:prstGeom>
        </p:spPr>
        <p:txBody>
          <a:bodyPr vert="horz" lIns="91440" tIns="45720" rIns="91440" bIns="45720" rtlCol="0" anchor="ctr"/>
          <a:lstStyle>
            <a:lvl1pPr algn="l">
              <a:defRPr sz="1050">
                <a:solidFill>
                  <a:schemeClr val="bg1"/>
                </a:solidFill>
                <a:latin typeface="Montserrat Light" panose="00000400000000000000" pitchFamily="2" charset="0"/>
              </a:defRPr>
            </a:lvl1pPr>
          </a:lstStyle>
          <a:p>
            <a:endParaRPr lang="en-GB" dirty="0"/>
          </a:p>
        </p:txBody>
      </p:sp>
      <p:sp>
        <p:nvSpPr>
          <p:cNvPr id="6" name="Slide Number Placeholder 5">
            <a:extLst>
              <a:ext uri="{FF2B5EF4-FFF2-40B4-BE49-F238E27FC236}">
                <a16:creationId xmlns:a16="http://schemas.microsoft.com/office/drawing/2014/main" id="{AFB15F18-63F5-42B3-BE94-7100BF8C0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bg1"/>
                </a:solidFill>
                <a:latin typeface="Montserrat Light" panose="00000400000000000000" pitchFamily="2" charset="0"/>
              </a:defRPr>
            </a:lvl1pPr>
          </a:lstStyle>
          <a:p>
            <a:fld id="{0511961B-E2E6-4FBE-BCB3-6957066D7D83}" type="slidenum">
              <a:rPr lang="en-GB" smtClean="0"/>
              <a:pPr/>
              <a:t>‹#›</a:t>
            </a:fld>
            <a:endParaRPr lang="en-GB" dirty="0"/>
          </a:p>
        </p:txBody>
      </p:sp>
    </p:spTree>
    <p:extLst>
      <p:ext uri="{BB962C8B-B14F-4D97-AF65-F5344CB8AC3E}">
        <p14:creationId xmlns:p14="http://schemas.microsoft.com/office/powerpoint/2010/main" val="722529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000" kern="1200">
          <a:solidFill>
            <a:schemeClr val="bg1"/>
          </a:solidFill>
          <a:latin typeface="Montserrat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FF0000"/>
        </a:buClr>
        <a:buSzPct val="80000"/>
        <a:buFont typeface="Wingdings" panose="05000000000000000000" pitchFamily="2" charset="2"/>
        <a:buChar char="§"/>
        <a:defRPr sz="2800" kern="1200">
          <a:solidFill>
            <a:schemeClr val="bg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Clr>
          <a:srgbClr val="FF0000"/>
        </a:buClr>
        <a:buSzPct val="80000"/>
        <a:buFont typeface="Wingdings" panose="05000000000000000000" pitchFamily="2" charset="2"/>
        <a:buChar char="§"/>
        <a:defRPr sz="2400" kern="1200">
          <a:solidFill>
            <a:schemeClr val="bg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Clr>
          <a:srgbClr val="FF0000"/>
        </a:buClr>
        <a:buSzPct val="80000"/>
        <a:buFont typeface="Wingdings" panose="05000000000000000000" pitchFamily="2" charset="2"/>
        <a:buChar char="§"/>
        <a:defRPr sz="2000" kern="1200">
          <a:solidFill>
            <a:schemeClr val="bg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Clr>
          <a:srgbClr val="FF0000"/>
        </a:buClr>
        <a:buSzPct val="80000"/>
        <a:buFont typeface="Wingdings" panose="05000000000000000000" pitchFamily="2" charset="2"/>
        <a:buChar char="§"/>
        <a:defRPr sz="1800" kern="1200">
          <a:solidFill>
            <a:schemeClr val="bg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Clr>
          <a:srgbClr val="FF0000"/>
        </a:buClr>
        <a:buSzPct val="80000"/>
        <a:buFont typeface="Wingdings" panose="05000000000000000000" pitchFamily="2" charset="2"/>
        <a:buChar char="§"/>
        <a:defRPr sz="1800" kern="1200">
          <a:solidFill>
            <a:schemeClr val="bg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25AB-2379-4C26-A52F-5215FEF489BA}"/>
              </a:ext>
            </a:extLst>
          </p:cNvPr>
          <p:cNvSpPr>
            <a:spLocks noGrp="1"/>
          </p:cNvSpPr>
          <p:nvPr>
            <p:ph type="ctrTitle"/>
          </p:nvPr>
        </p:nvSpPr>
        <p:spPr>
          <a:xfrm>
            <a:off x="1524000" y="1624168"/>
            <a:ext cx="9144000" cy="2387600"/>
          </a:xfrm>
        </p:spPr>
        <p:txBody>
          <a:bodyPr/>
          <a:lstStyle/>
          <a:p>
            <a:r>
              <a:rPr lang="en-GB" dirty="0"/>
              <a:t>Guest to Member -  </a:t>
            </a:r>
            <a:br>
              <a:rPr lang="en-GB" dirty="0"/>
            </a:br>
            <a:r>
              <a:rPr lang="en-GB" dirty="0"/>
              <a:t>The Journey</a:t>
            </a:r>
          </a:p>
        </p:txBody>
      </p:sp>
      <p:sp>
        <p:nvSpPr>
          <p:cNvPr id="3" name="Subtitle 2">
            <a:extLst>
              <a:ext uri="{FF2B5EF4-FFF2-40B4-BE49-F238E27FC236}">
                <a16:creationId xmlns:a16="http://schemas.microsoft.com/office/drawing/2014/main" id="{53DE4509-4C8C-4BA6-8B83-7ACF88B5C2B9}"/>
              </a:ext>
            </a:extLst>
          </p:cNvPr>
          <p:cNvSpPr>
            <a:spLocks noGrp="1"/>
          </p:cNvSpPr>
          <p:nvPr>
            <p:ph type="subTitle" idx="1"/>
          </p:nvPr>
        </p:nvSpPr>
        <p:spPr>
          <a:xfrm>
            <a:off x="1524000" y="4527589"/>
            <a:ext cx="9144000" cy="976225"/>
          </a:xfrm>
        </p:spPr>
        <p:txBody>
          <a:bodyPr/>
          <a:lstStyle/>
          <a:p>
            <a:r>
              <a:rPr lang="en-GB" dirty="0"/>
              <a:t>District 91</a:t>
            </a:r>
          </a:p>
          <a:p>
            <a:r>
              <a:rPr lang="en-GB" dirty="0"/>
              <a:t>October 2021</a:t>
            </a:r>
          </a:p>
        </p:txBody>
      </p:sp>
    </p:spTree>
    <p:extLst>
      <p:ext uri="{BB962C8B-B14F-4D97-AF65-F5344CB8AC3E}">
        <p14:creationId xmlns:p14="http://schemas.microsoft.com/office/powerpoint/2010/main" val="123931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28CE-E3B9-4A5F-8308-CB0BF0B2AC65}"/>
              </a:ext>
            </a:extLst>
          </p:cNvPr>
          <p:cNvSpPr>
            <a:spLocks noGrp="1"/>
          </p:cNvSpPr>
          <p:nvPr>
            <p:ph type="title"/>
          </p:nvPr>
        </p:nvSpPr>
        <p:spPr>
          <a:xfrm>
            <a:off x="831850" y="842168"/>
            <a:ext cx="10515600" cy="2852737"/>
          </a:xfrm>
        </p:spPr>
        <p:txBody>
          <a:bodyPr>
            <a:normAutofit/>
          </a:bodyPr>
          <a:lstStyle/>
          <a:p>
            <a:r>
              <a:rPr lang="en-GB" sz="4600" dirty="0">
                <a:solidFill>
                  <a:srgbClr val="F2E974"/>
                </a:solidFill>
              </a:rPr>
              <a:t>What do you do after saying hello?</a:t>
            </a:r>
          </a:p>
        </p:txBody>
      </p:sp>
      <p:sp>
        <p:nvSpPr>
          <p:cNvPr id="3" name="Text Placeholder 2">
            <a:extLst>
              <a:ext uri="{FF2B5EF4-FFF2-40B4-BE49-F238E27FC236}">
                <a16:creationId xmlns:a16="http://schemas.microsoft.com/office/drawing/2014/main" id="{5D66120B-5A2B-4D95-8283-AEFD5698C8C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55168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28E1-56E3-40B3-911B-F3C63DBFC0D9}"/>
              </a:ext>
            </a:extLst>
          </p:cNvPr>
          <p:cNvSpPr>
            <a:spLocks noGrp="1"/>
          </p:cNvSpPr>
          <p:nvPr>
            <p:ph type="title"/>
          </p:nvPr>
        </p:nvSpPr>
        <p:spPr/>
        <p:txBody>
          <a:bodyPr/>
          <a:lstStyle/>
          <a:p>
            <a:r>
              <a:rPr lang="en-GB" dirty="0"/>
              <a:t>Before the meeting</a:t>
            </a:r>
          </a:p>
        </p:txBody>
      </p:sp>
      <p:sp>
        <p:nvSpPr>
          <p:cNvPr id="3" name="Text Placeholder 2">
            <a:extLst>
              <a:ext uri="{FF2B5EF4-FFF2-40B4-BE49-F238E27FC236}">
                <a16:creationId xmlns:a16="http://schemas.microsoft.com/office/drawing/2014/main" id="{AFD9FAA2-E57E-4AB2-8877-53D9D7D6490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64543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10C7-E10C-43BE-9481-F28635FF4020}"/>
              </a:ext>
            </a:extLst>
          </p:cNvPr>
          <p:cNvSpPr>
            <a:spLocks noGrp="1"/>
          </p:cNvSpPr>
          <p:nvPr>
            <p:ph type="title"/>
          </p:nvPr>
        </p:nvSpPr>
        <p:spPr/>
        <p:txBody>
          <a:bodyPr/>
          <a:lstStyle/>
          <a:p>
            <a:r>
              <a:rPr lang="en-GB" dirty="0"/>
              <a:t>During the meeting</a:t>
            </a:r>
          </a:p>
        </p:txBody>
      </p:sp>
      <p:sp>
        <p:nvSpPr>
          <p:cNvPr id="3" name="Text Placeholder 2">
            <a:extLst>
              <a:ext uri="{FF2B5EF4-FFF2-40B4-BE49-F238E27FC236}">
                <a16:creationId xmlns:a16="http://schemas.microsoft.com/office/drawing/2014/main" id="{96094B79-60FD-4CC4-8C09-9C52048F4BB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0479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8BE6-EF06-4991-B0AA-65A6DDD8E926}"/>
              </a:ext>
            </a:extLst>
          </p:cNvPr>
          <p:cNvSpPr>
            <a:spLocks noGrp="1"/>
          </p:cNvSpPr>
          <p:nvPr>
            <p:ph type="title"/>
          </p:nvPr>
        </p:nvSpPr>
        <p:spPr>
          <a:xfrm>
            <a:off x="5683348" y="4951828"/>
            <a:ext cx="5481222" cy="1636395"/>
          </a:xfrm>
        </p:spPr>
        <p:txBody>
          <a:bodyPr anchor="b"/>
          <a:lstStyle/>
          <a:p>
            <a:r>
              <a:rPr lang="en-GB" dirty="0">
                <a:solidFill>
                  <a:srgbClr val="F2E974"/>
                </a:solidFill>
              </a:rPr>
              <a:t>During the break</a:t>
            </a:r>
          </a:p>
        </p:txBody>
      </p:sp>
    </p:spTree>
    <p:extLst>
      <p:ext uri="{BB962C8B-B14F-4D97-AF65-F5344CB8AC3E}">
        <p14:creationId xmlns:p14="http://schemas.microsoft.com/office/powerpoint/2010/main" val="80967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941E-C1A9-462D-85DD-4A0A257F64D0}"/>
              </a:ext>
            </a:extLst>
          </p:cNvPr>
          <p:cNvSpPr>
            <a:spLocks noGrp="1"/>
          </p:cNvSpPr>
          <p:nvPr>
            <p:ph type="title"/>
          </p:nvPr>
        </p:nvSpPr>
        <p:spPr/>
        <p:txBody>
          <a:bodyPr/>
          <a:lstStyle/>
          <a:p>
            <a:r>
              <a:rPr lang="en-GB" dirty="0"/>
              <a:t>At the end of the meeting </a:t>
            </a:r>
          </a:p>
        </p:txBody>
      </p:sp>
      <p:sp>
        <p:nvSpPr>
          <p:cNvPr id="3" name="Text Placeholder 2">
            <a:extLst>
              <a:ext uri="{FF2B5EF4-FFF2-40B4-BE49-F238E27FC236}">
                <a16:creationId xmlns:a16="http://schemas.microsoft.com/office/drawing/2014/main" id="{7B3E3678-D48E-433F-BC14-06E8C57DE11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6999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C857-D789-4011-88B5-84F370FBDC78}"/>
              </a:ext>
            </a:extLst>
          </p:cNvPr>
          <p:cNvSpPr>
            <a:spLocks noGrp="1"/>
          </p:cNvSpPr>
          <p:nvPr>
            <p:ph type="title"/>
          </p:nvPr>
        </p:nvSpPr>
        <p:spPr/>
        <p:txBody>
          <a:bodyPr/>
          <a:lstStyle/>
          <a:p>
            <a:r>
              <a:rPr lang="en-GB" dirty="0"/>
              <a:t>Follow up</a:t>
            </a:r>
          </a:p>
        </p:txBody>
      </p:sp>
      <p:sp>
        <p:nvSpPr>
          <p:cNvPr id="3" name="Text Placeholder 2">
            <a:extLst>
              <a:ext uri="{FF2B5EF4-FFF2-40B4-BE49-F238E27FC236}">
                <a16:creationId xmlns:a16="http://schemas.microsoft.com/office/drawing/2014/main" id="{2B2DBBD3-825E-414A-8D36-667EFAD975F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85113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CC3E-400A-413A-A04A-3B3BA990599A}"/>
              </a:ext>
            </a:extLst>
          </p:cNvPr>
          <p:cNvSpPr>
            <a:spLocks noGrp="1"/>
          </p:cNvSpPr>
          <p:nvPr>
            <p:ph type="title"/>
          </p:nvPr>
        </p:nvSpPr>
        <p:spPr>
          <a:xfrm>
            <a:off x="831850" y="2989898"/>
            <a:ext cx="10515600" cy="2852737"/>
          </a:xfrm>
        </p:spPr>
        <p:txBody>
          <a:bodyPr/>
          <a:lstStyle/>
          <a:p>
            <a:r>
              <a:rPr lang="en-GB" dirty="0"/>
              <a:t>Celebrate </a:t>
            </a:r>
            <a:r>
              <a:rPr lang="en-GB"/>
              <a:t>new members</a:t>
            </a:r>
            <a:endParaRPr lang="en-GB" dirty="0"/>
          </a:p>
        </p:txBody>
      </p:sp>
      <p:pic>
        <p:nvPicPr>
          <p:cNvPr id="6" name="Picture 5" descr="Text&#10;&#10;Description automatically generated with medium confidence">
            <a:extLst>
              <a:ext uri="{FF2B5EF4-FFF2-40B4-BE49-F238E27FC236}">
                <a16:creationId xmlns:a16="http://schemas.microsoft.com/office/drawing/2014/main" id="{B2FB438C-C5D2-4D56-835B-135D0FEDB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60317">
            <a:off x="6464421" y="1489901"/>
            <a:ext cx="6237483" cy="1669536"/>
          </a:xfrm>
          <a:prstGeom prst="rect">
            <a:avLst/>
          </a:prstGeom>
        </p:spPr>
      </p:pic>
    </p:spTree>
    <p:extLst>
      <p:ext uri="{BB962C8B-B14F-4D97-AF65-F5344CB8AC3E}">
        <p14:creationId xmlns:p14="http://schemas.microsoft.com/office/powerpoint/2010/main" val="144188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AE58-B71F-4AE9-824E-8FA5E5E88D17}"/>
              </a:ext>
            </a:extLst>
          </p:cNvPr>
          <p:cNvSpPr>
            <a:spLocks noGrp="1"/>
          </p:cNvSpPr>
          <p:nvPr>
            <p:ph type="title"/>
          </p:nvPr>
        </p:nvSpPr>
        <p:spPr/>
        <p:txBody>
          <a:bodyPr/>
          <a:lstStyle/>
          <a:p>
            <a:r>
              <a:rPr lang="en-GB" dirty="0"/>
              <a:t>Q&amp;A</a:t>
            </a:r>
          </a:p>
        </p:txBody>
      </p:sp>
      <p:sp>
        <p:nvSpPr>
          <p:cNvPr id="3" name="Text Placeholder 2">
            <a:extLst>
              <a:ext uri="{FF2B5EF4-FFF2-40B4-BE49-F238E27FC236}">
                <a16:creationId xmlns:a16="http://schemas.microsoft.com/office/drawing/2014/main" id="{B7B168EF-ABC3-4572-8C15-008DB8552E4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555548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Background D91 Div D Template.potx" id="{C1D8E7A7-6062-44BF-B221-780725A2304C}" vid="{0E52F05A-B5E6-4E06-91E7-1A7518E6B0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876</Words>
  <Application>Microsoft Office PowerPoint</Application>
  <PresentationFormat>Widescreen</PresentationFormat>
  <Paragraphs>51</Paragraphs>
  <Slides>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Montserrat Light</vt:lpstr>
      <vt:lpstr>Montserrat Medium</vt:lpstr>
      <vt:lpstr>Montserrat SemiBold</vt:lpstr>
      <vt:lpstr>Wingdings</vt:lpstr>
      <vt:lpstr>Office Theme</vt:lpstr>
      <vt:lpstr>Guest to Member -   The Journey</vt:lpstr>
      <vt:lpstr>What do you do after saying hello?</vt:lpstr>
      <vt:lpstr>Before the meeting</vt:lpstr>
      <vt:lpstr>During the meeting</vt:lpstr>
      <vt:lpstr>During the break</vt:lpstr>
      <vt:lpstr>At the end of the meeting </vt:lpstr>
      <vt:lpstr>Follow up</vt:lpstr>
      <vt:lpstr>Celebrate new members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Richardson</dc:creator>
  <cp:lastModifiedBy>Diane Richardson</cp:lastModifiedBy>
  <cp:revision>27</cp:revision>
  <dcterms:created xsi:type="dcterms:W3CDTF">2020-08-04T10:11:27Z</dcterms:created>
  <dcterms:modified xsi:type="dcterms:W3CDTF">2021-10-30T08:30:20Z</dcterms:modified>
</cp:coreProperties>
</file>