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4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90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0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6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5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0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5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18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5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BF37-77DF-44DF-90BA-AA74437F54F3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91775-E876-487C-A6CC-8EFC830FB9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6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17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A22F77-3BC3-4324-9504-037E81825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1407" y="3532484"/>
            <a:ext cx="5233804" cy="6517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[Contestant name]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67FBB1-AFF2-4CFC-A320-D7568D3FA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1407" y="4775949"/>
            <a:ext cx="5233804" cy="452346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[Contest Level and Contest Type]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812F54-BF62-4A90-B27C-83219A310C92}"/>
              </a:ext>
            </a:extLst>
          </p:cNvPr>
          <p:cNvSpPr txBox="1"/>
          <p:nvPr/>
        </p:nvSpPr>
        <p:spPr>
          <a:xfrm>
            <a:off x="1631684" y="5729445"/>
            <a:ext cx="2101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[Date]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EA1F89-0F69-4D35-816D-81D540D9C617}"/>
              </a:ext>
            </a:extLst>
          </p:cNvPr>
          <p:cNvSpPr txBox="1"/>
          <p:nvPr/>
        </p:nvSpPr>
        <p:spPr>
          <a:xfrm>
            <a:off x="5385339" y="5725354"/>
            <a:ext cx="21016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[Presenter]</a:t>
            </a:r>
          </a:p>
        </p:txBody>
      </p:sp>
    </p:spTree>
    <p:extLst>
      <p:ext uri="{BB962C8B-B14F-4D97-AF65-F5344CB8AC3E}">
        <p14:creationId xmlns:p14="http://schemas.microsoft.com/office/powerpoint/2010/main" val="233120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21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[Contestant name]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[Contestant name]</dc:title>
  <dc:creator>Neil Coleman</dc:creator>
  <cp:lastModifiedBy>Neil</cp:lastModifiedBy>
  <cp:revision>4</cp:revision>
  <dcterms:created xsi:type="dcterms:W3CDTF">2020-08-19T21:38:28Z</dcterms:created>
  <dcterms:modified xsi:type="dcterms:W3CDTF">2021-01-16T15:35:27Z</dcterms:modified>
</cp:coreProperties>
</file>